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458" r:id="rId2"/>
    <p:sldId id="459" r:id="rId3"/>
    <p:sldId id="464" r:id="rId4"/>
    <p:sldId id="465" r:id="rId5"/>
    <p:sldId id="466" r:id="rId6"/>
    <p:sldId id="467" r:id="rId7"/>
    <p:sldId id="472" r:id="rId8"/>
    <p:sldId id="473" r:id="rId9"/>
    <p:sldId id="474" r:id="rId10"/>
    <p:sldId id="475" r:id="rId11"/>
    <p:sldId id="476" r:id="rId12"/>
    <p:sldId id="470" r:id="rId13"/>
    <p:sldId id="468" r:id="rId14"/>
    <p:sldId id="469" r:id="rId15"/>
    <p:sldId id="471" r:id="rId16"/>
    <p:sldId id="498" r:id="rId17"/>
    <p:sldId id="499" r:id="rId18"/>
    <p:sldId id="500" r:id="rId19"/>
    <p:sldId id="257" r:id="rId20"/>
    <p:sldId id="510" r:id="rId21"/>
    <p:sldId id="477" r:id="rId22"/>
    <p:sldId id="478" r:id="rId23"/>
    <p:sldId id="479" r:id="rId24"/>
    <p:sldId id="480" r:id="rId25"/>
    <p:sldId id="481" r:id="rId26"/>
    <p:sldId id="482" r:id="rId27"/>
    <p:sldId id="483" r:id="rId28"/>
    <p:sldId id="484" r:id="rId29"/>
    <p:sldId id="509" r:id="rId30"/>
    <p:sldId id="485" r:id="rId31"/>
    <p:sldId id="486" r:id="rId32"/>
    <p:sldId id="487" r:id="rId33"/>
    <p:sldId id="488" r:id="rId34"/>
    <p:sldId id="489" r:id="rId35"/>
    <p:sldId id="490" r:id="rId36"/>
    <p:sldId id="491" r:id="rId37"/>
    <p:sldId id="492" r:id="rId38"/>
    <p:sldId id="493" r:id="rId39"/>
    <p:sldId id="494" r:id="rId40"/>
    <p:sldId id="495" r:id="rId41"/>
    <p:sldId id="496" r:id="rId42"/>
    <p:sldId id="502" r:id="rId43"/>
    <p:sldId id="501" r:id="rId44"/>
    <p:sldId id="503" r:id="rId45"/>
    <p:sldId id="504" r:id="rId46"/>
    <p:sldId id="505" r:id="rId47"/>
    <p:sldId id="258" r:id="rId48"/>
    <p:sldId id="508" r:id="rId49"/>
    <p:sldId id="506" r:id="rId50"/>
    <p:sldId id="50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urpriya" initials="s" lastIdx="5" clrIdx="0"/>
  <p:cmAuthor id="1" name="Student" initials="S" lastIdx="18" clrIdx="1"/>
  <p:cmAuthor id="2" name="ameyphadke" initials="a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8D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92" autoAdjust="0"/>
    <p:restoredTop sz="84648" autoAdjust="0"/>
  </p:normalViewPr>
  <p:slideViewPr>
    <p:cSldViewPr>
      <p:cViewPr varScale="1">
        <p:scale>
          <a:sx n="175" d="100"/>
          <a:sy n="175" d="100"/>
        </p:scale>
        <p:origin x="160" y="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952"/>
    </p:cViewPr>
  </p:outlin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0" d="100"/>
          <a:sy n="140" d="100"/>
        </p:scale>
        <p:origin x="-350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D18E95-69B1-4861-997D-1967F49D930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59712A-327B-41B6-86DD-C2B782D22D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sample design is a 16-bit multiplier and adder with a register.</a:t>
          </a:r>
        </a:p>
      </dgm:t>
    </dgm:pt>
    <dgm:pt modelId="{409B9ACC-894F-4056-9019-ADB26B4D6E03}" type="parTrans" cxnId="{5EFD1E9F-2058-4E47-9559-8DE284FEABF4}">
      <dgm:prSet/>
      <dgm:spPr/>
      <dgm:t>
        <a:bodyPr/>
        <a:lstStyle/>
        <a:p>
          <a:endParaRPr lang="en-US"/>
        </a:p>
      </dgm:t>
    </dgm:pt>
    <dgm:pt modelId="{7D7EC3F4-E2BA-4E7B-A8B0-D854BBDBF0C9}" type="sibTrans" cxnId="{5EFD1E9F-2058-4E47-9559-8DE284FEABF4}">
      <dgm:prSet/>
      <dgm:spPr/>
      <dgm:t>
        <a:bodyPr/>
        <a:lstStyle/>
        <a:p>
          <a:endParaRPr lang="en-US"/>
        </a:p>
      </dgm:t>
    </dgm:pt>
    <dgm:pt modelId="{1FEAEF60-ACB2-483A-A56E-30FFBA1ACD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You can use any design to synthesis and place/route for this work.</a:t>
          </a:r>
        </a:p>
      </dgm:t>
    </dgm:pt>
    <dgm:pt modelId="{FEB1561E-1475-4249-A6B0-B5B047702B33}" type="parTrans" cxnId="{500A22ED-5F79-4ADD-8919-66CD5918D740}">
      <dgm:prSet/>
      <dgm:spPr/>
      <dgm:t>
        <a:bodyPr/>
        <a:lstStyle/>
        <a:p>
          <a:endParaRPr lang="en-US"/>
        </a:p>
      </dgm:t>
    </dgm:pt>
    <dgm:pt modelId="{AFEA70A6-CD49-4987-B1C3-92B47CF55481}" type="sibTrans" cxnId="{500A22ED-5F79-4ADD-8919-66CD5918D740}">
      <dgm:prSet/>
      <dgm:spPr/>
      <dgm:t>
        <a:bodyPr/>
        <a:lstStyle/>
        <a:p>
          <a:endParaRPr lang="en-US"/>
        </a:p>
      </dgm:t>
    </dgm:pt>
    <dgm:pt modelId="{2DE0ABA8-C77E-4760-893D-5B517F843D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HDL can also be modified by adjusting the WIDTH parameter to increase the size of the design.</a:t>
          </a:r>
        </a:p>
      </dgm:t>
    </dgm:pt>
    <dgm:pt modelId="{900AAF14-CD83-414F-AF78-587683DC05A6}" type="parTrans" cxnId="{0B2855B1-190D-422B-9263-7FC7A04461AA}">
      <dgm:prSet/>
      <dgm:spPr/>
      <dgm:t>
        <a:bodyPr/>
        <a:lstStyle/>
        <a:p>
          <a:endParaRPr lang="en-US"/>
        </a:p>
      </dgm:t>
    </dgm:pt>
    <dgm:pt modelId="{8B9E09E9-160A-4B4D-B8AE-A24E40619967}" type="sibTrans" cxnId="{0B2855B1-190D-422B-9263-7FC7A04461AA}">
      <dgm:prSet/>
      <dgm:spPr/>
      <dgm:t>
        <a:bodyPr/>
        <a:lstStyle/>
        <a:p>
          <a:endParaRPr lang="en-US"/>
        </a:p>
      </dgm:t>
    </dgm:pt>
    <dgm:pt modelId="{2C42A1D6-F448-410C-92AE-D5595E2AF347}" type="pres">
      <dgm:prSet presAssocID="{B7D18E95-69B1-4861-997D-1967F49D930F}" presName="root" presStyleCnt="0">
        <dgm:presLayoutVars>
          <dgm:dir/>
          <dgm:resizeHandles val="exact"/>
        </dgm:presLayoutVars>
      </dgm:prSet>
      <dgm:spPr/>
    </dgm:pt>
    <dgm:pt modelId="{ED5F1F8E-FB6B-4CC5-8CB2-76FE398FA186}" type="pres">
      <dgm:prSet presAssocID="{9859712A-327B-41B6-86DD-C2B782D22D2F}" presName="compNode" presStyleCnt="0"/>
      <dgm:spPr/>
    </dgm:pt>
    <dgm:pt modelId="{092C45D8-C5A6-4F54-B242-6C2934576848}" type="pres">
      <dgm:prSet presAssocID="{9859712A-327B-41B6-86DD-C2B782D22D2F}" presName="bgRect" presStyleLbl="bgShp" presStyleIdx="0" presStyleCnt="3"/>
      <dgm:spPr/>
    </dgm:pt>
    <dgm:pt modelId="{7EA7E823-4700-4747-9E57-E5E3D49A7BD6}" type="pres">
      <dgm:prSet presAssocID="{9859712A-327B-41B6-86DD-C2B782D22D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FEF5963-D99E-45F5-BA18-768200F1D6CB}" type="pres">
      <dgm:prSet presAssocID="{9859712A-327B-41B6-86DD-C2B782D22D2F}" presName="spaceRect" presStyleCnt="0"/>
      <dgm:spPr/>
    </dgm:pt>
    <dgm:pt modelId="{FF2EF648-0003-4F18-A7AB-B35C046C2DC0}" type="pres">
      <dgm:prSet presAssocID="{9859712A-327B-41B6-86DD-C2B782D22D2F}" presName="parTx" presStyleLbl="revTx" presStyleIdx="0" presStyleCnt="3">
        <dgm:presLayoutVars>
          <dgm:chMax val="0"/>
          <dgm:chPref val="0"/>
        </dgm:presLayoutVars>
      </dgm:prSet>
      <dgm:spPr/>
    </dgm:pt>
    <dgm:pt modelId="{BD34E334-BF7E-49D9-A904-1D42E63AB5B3}" type="pres">
      <dgm:prSet presAssocID="{7D7EC3F4-E2BA-4E7B-A8B0-D854BBDBF0C9}" presName="sibTrans" presStyleCnt="0"/>
      <dgm:spPr/>
    </dgm:pt>
    <dgm:pt modelId="{D53F9BDE-F3A4-458E-B36A-3666406ECF66}" type="pres">
      <dgm:prSet presAssocID="{1FEAEF60-ACB2-483A-A56E-30FFBA1ACD2E}" presName="compNode" presStyleCnt="0"/>
      <dgm:spPr/>
    </dgm:pt>
    <dgm:pt modelId="{DBA54A4B-B163-43D3-BA32-9FE66F718702}" type="pres">
      <dgm:prSet presAssocID="{1FEAEF60-ACB2-483A-A56E-30FFBA1ACD2E}" presName="bgRect" presStyleLbl="bgShp" presStyleIdx="1" presStyleCnt="3"/>
      <dgm:spPr/>
    </dgm:pt>
    <dgm:pt modelId="{5DE4321E-77A8-43A5-8790-DD2AE70BBDEA}" type="pres">
      <dgm:prSet presAssocID="{1FEAEF60-ACB2-483A-A56E-30FFBA1ACD2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7580B3CC-CD35-442B-903C-C63F0D0B33D4}" type="pres">
      <dgm:prSet presAssocID="{1FEAEF60-ACB2-483A-A56E-30FFBA1ACD2E}" presName="spaceRect" presStyleCnt="0"/>
      <dgm:spPr/>
    </dgm:pt>
    <dgm:pt modelId="{7BF2630A-D537-4432-9AC1-EAE8B6FE21C9}" type="pres">
      <dgm:prSet presAssocID="{1FEAEF60-ACB2-483A-A56E-30FFBA1ACD2E}" presName="parTx" presStyleLbl="revTx" presStyleIdx="1" presStyleCnt="3">
        <dgm:presLayoutVars>
          <dgm:chMax val="0"/>
          <dgm:chPref val="0"/>
        </dgm:presLayoutVars>
      </dgm:prSet>
      <dgm:spPr/>
    </dgm:pt>
    <dgm:pt modelId="{55C9E7E4-93B0-419E-9B42-FA3712435689}" type="pres">
      <dgm:prSet presAssocID="{AFEA70A6-CD49-4987-B1C3-92B47CF55481}" presName="sibTrans" presStyleCnt="0"/>
      <dgm:spPr/>
    </dgm:pt>
    <dgm:pt modelId="{F6436F53-1B31-4362-A815-2545EEC549AB}" type="pres">
      <dgm:prSet presAssocID="{2DE0ABA8-C77E-4760-893D-5B517F843D7B}" presName="compNode" presStyleCnt="0"/>
      <dgm:spPr/>
    </dgm:pt>
    <dgm:pt modelId="{E816FBDC-9A2C-4452-B745-56C1501200E1}" type="pres">
      <dgm:prSet presAssocID="{2DE0ABA8-C77E-4760-893D-5B517F843D7B}" presName="bgRect" presStyleLbl="bgShp" presStyleIdx="2" presStyleCnt="3"/>
      <dgm:spPr/>
    </dgm:pt>
    <dgm:pt modelId="{07C65043-603B-4C2D-8559-9046680755D9}" type="pres">
      <dgm:prSet presAssocID="{2DE0ABA8-C77E-4760-893D-5B517F843D7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132D3E4-B96F-496A-A492-B15ACB3D9BAA}" type="pres">
      <dgm:prSet presAssocID="{2DE0ABA8-C77E-4760-893D-5B517F843D7B}" presName="spaceRect" presStyleCnt="0"/>
      <dgm:spPr/>
    </dgm:pt>
    <dgm:pt modelId="{5312447D-1972-489B-9CA7-3B27C042E205}" type="pres">
      <dgm:prSet presAssocID="{2DE0ABA8-C77E-4760-893D-5B517F843D7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5508E08-5C6A-4039-88B4-9C07789B73F0}" type="presOf" srcId="{9859712A-327B-41B6-86DD-C2B782D22D2F}" destId="{FF2EF648-0003-4F18-A7AB-B35C046C2DC0}" srcOrd="0" destOrd="0" presId="urn:microsoft.com/office/officeart/2018/2/layout/IconVerticalSolidList"/>
    <dgm:cxn modelId="{E3B9F41C-5D4E-43E1-A431-2DA7FF7D02B9}" type="presOf" srcId="{B7D18E95-69B1-4861-997D-1967F49D930F}" destId="{2C42A1D6-F448-410C-92AE-D5595E2AF347}" srcOrd="0" destOrd="0" presId="urn:microsoft.com/office/officeart/2018/2/layout/IconVerticalSolidList"/>
    <dgm:cxn modelId="{373E1296-5A83-4967-9F09-2FCD3F2C9751}" type="presOf" srcId="{2DE0ABA8-C77E-4760-893D-5B517F843D7B}" destId="{5312447D-1972-489B-9CA7-3B27C042E205}" srcOrd="0" destOrd="0" presId="urn:microsoft.com/office/officeart/2018/2/layout/IconVerticalSolidList"/>
    <dgm:cxn modelId="{5EFD1E9F-2058-4E47-9559-8DE284FEABF4}" srcId="{B7D18E95-69B1-4861-997D-1967F49D930F}" destId="{9859712A-327B-41B6-86DD-C2B782D22D2F}" srcOrd="0" destOrd="0" parTransId="{409B9ACC-894F-4056-9019-ADB26B4D6E03}" sibTransId="{7D7EC3F4-E2BA-4E7B-A8B0-D854BBDBF0C9}"/>
    <dgm:cxn modelId="{0B2855B1-190D-422B-9263-7FC7A04461AA}" srcId="{B7D18E95-69B1-4861-997D-1967F49D930F}" destId="{2DE0ABA8-C77E-4760-893D-5B517F843D7B}" srcOrd="2" destOrd="0" parTransId="{900AAF14-CD83-414F-AF78-587683DC05A6}" sibTransId="{8B9E09E9-160A-4B4D-B8AE-A24E40619967}"/>
    <dgm:cxn modelId="{500A22ED-5F79-4ADD-8919-66CD5918D740}" srcId="{B7D18E95-69B1-4861-997D-1967F49D930F}" destId="{1FEAEF60-ACB2-483A-A56E-30FFBA1ACD2E}" srcOrd="1" destOrd="0" parTransId="{FEB1561E-1475-4249-A6B0-B5B047702B33}" sibTransId="{AFEA70A6-CD49-4987-B1C3-92B47CF55481}"/>
    <dgm:cxn modelId="{38CCF4F6-EFB9-49EF-8C00-57EF55F5F145}" type="presOf" srcId="{1FEAEF60-ACB2-483A-A56E-30FFBA1ACD2E}" destId="{7BF2630A-D537-4432-9AC1-EAE8B6FE21C9}" srcOrd="0" destOrd="0" presId="urn:microsoft.com/office/officeart/2018/2/layout/IconVerticalSolidList"/>
    <dgm:cxn modelId="{524169DC-D46F-435C-A328-CECD72CD925F}" type="presParOf" srcId="{2C42A1D6-F448-410C-92AE-D5595E2AF347}" destId="{ED5F1F8E-FB6B-4CC5-8CB2-76FE398FA186}" srcOrd="0" destOrd="0" presId="urn:microsoft.com/office/officeart/2018/2/layout/IconVerticalSolidList"/>
    <dgm:cxn modelId="{B6E5D02F-B6E1-4AFC-A57C-EFA3192C093A}" type="presParOf" srcId="{ED5F1F8E-FB6B-4CC5-8CB2-76FE398FA186}" destId="{092C45D8-C5A6-4F54-B242-6C2934576848}" srcOrd="0" destOrd="0" presId="urn:microsoft.com/office/officeart/2018/2/layout/IconVerticalSolidList"/>
    <dgm:cxn modelId="{B1571C98-F5E2-457E-837D-C7662797AFFE}" type="presParOf" srcId="{ED5F1F8E-FB6B-4CC5-8CB2-76FE398FA186}" destId="{7EA7E823-4700-4747-9E57-E5E3D49A7BD6}" srcOrd="1" destOrd="0" presId="urn:microsoft.com/office/officeart/2018/2/layout/IconVerticalSolidList"/>
    <dgm:cxn modelId="{D60BFDAF-E89D-4116-A2A4-F295ABF6BE22}" type="presParOf" srcId="{ED5F1F8E-FB6B-4CC5-8CB2-76FE398FA186}" destId="{DFEF5963-D99E-45F5-BA18-768200F1D6CB}" srcOrd="2" destOrd="0" presId="urn:microsoft.com/office/officeart/2018/2/layout/IconVerticalSolidList"/>
    <dgm:cxn modelId="{09D64CBD-5436-4A8D-AA1A-C9CFFAABB47E}" type="presParOf" srcId="{ED5F1F8E-FB6B-4CC5-8CB2-76FE398FA186}" destId="{FF2EF648-0003-4F18-A7AB-B35C046C2DC0}" srcOrd="3" destOrd="0" presId="urn:microsoft.com/office/officeart/2018/2/layout/IconVerticalSolidList"/>
    <dgm:cxn modelId="{E0D81080-853F-4A6C-A57F-359B06B3EDB3}" type="presParOf" srcId="{2C42A1D6-F448-410C-92AE-D5595E2AF347}" destId="{BD34E334-BF7E-49D9-A904-1D42E63AB5B3}" srcOrd="1" destOrd="0" presId="urn:microsoft.com/office/officeart/2018/2/layout/IconVerticalSolidList"/>
    <dgm:cxn modelId="{97CEB3FD-50DA-43A1-B57B-76422A08F866}" type="presParOf" srcId="{2C42A1D6-F448-410C-92AE-D5595E2AF347}" destId="{D53F9BDE-F3A4-458E-B36A-3666406ECF66}" srcOrd="2" destOrd="0" presId="urn:microsoft.com/office/officeart/2018/2/layout/IconVerticalSolidList"/>
    <dgm:cxn modelId="{7088C9C8-3D64-476F-B236-8DC1B6D7E8BD}" type="presParOf" srcId="{D53F9BDE-F3A4-458E-B36A-3666406ECF66}" destId="{DBA54A4B-B163-43D3-BA32-9FE66F718702}" srcOrd="0" destOrd="0" presId="urn:microsoft.com/office/officeart/2018/2/layout/IconVerticalSolidList"/>
    <dgm:cxn modelId="{BC934750-2BBC-4F65-8E3F-7EBF642EC940}" type="presParOf" srcId="{D53F9BDE-F3A4-458E-B36A-3666406ECF66}" destId="{5DE4321E-77A8-43A5-8790-DD2AE70BBDEA}" srcOrd="1" destOrd="0" presId="urn:microsoft.com/office/officeart/2018/2/layout/IconVerticalSolidList"/>
    <dgm:cxn modelId="{DC1E874D-775B-466A-BEE2-E3246EB0728D}" type="presParOf" srcId="{D53F9BDE-F3A4-458E-B36A-3666406ECF66}" destId="{7580B3CC-CD35-442B-903C-C63F0D0B33D4}" srcOrd="2" destOrd="0" presId="urn:microsoft.com/office/officeart/2018/2/layout/IconVerticalSolidList"/>
    <dgm:cxn modelId="{2BE23FDC-4DDE-4D95-B8D2-ABB8639D0058}" type="presParOf" srcId="{D53F9BDE-F3A4-458E-B36A-3666406ECF66}" destId="{7BF2630A-D537-4432-9AC1-EAE8B6FE21C9}" srcOrd="3" destOrd="0" presId="urn:microsoft.com/office/officeart/2018/2/layout/IconVerticalSolidList"/>
    <dgm:cxn modelId="{5812FA58-57E9-4C9C-B9D5-09E2134F5198}" type="presParOf" srcId="{2C42A1D6-F448-410C-92AE-D5595E2AF347}" destId="{55C9E7E4-93B0-419E-9B42-FA3712435689}" srcOrd="3" destOrd="0" presId="urn:microsoft.com/office/officeart/2018/2/layout/IconVerticalSolidList"/>
    <dgm:cxn modelId="{148F171C-85EA-4335-8835-1A1C011EE53B}" type="presParOf" srcId="{2C42A1D6-F448-410C-92AE-D5595E2AF347}" destId="{F6436F53-1B31-4362-A815-2545EEC549AB}" srcOrd="4" destOrd="0" presId="urn:microsoft.com/office/officeart/2018/2/layout/IconVerticalSolidList"/>
    <dgm:cxn modelId="{FF56981A-2337-4759-A925-1D24075821EF}" type="presParOf" srcId="{F6436F53-1B31-4362-A815-2545EEC549AB}" destId="{E816FBDC-9A2C-4452-B745-56C1501200E1}" srcOrd="0" destOrd="0" presId="urn:microsoft.com/office/officeart/2018/2/layout/IconVerticalSolidList"/>
    <dgm:cxn modelId="{20CE8548-1D2C-4860-90F1-0E88324D30CB}" type="presParOf" srcId="{F6436F53-1B31-4362-A815-2545EEC549AB}" destId="{07C65043-603B-4C2D-8559-9046680755D9}" srcOrd="1" destOrd="0" presId="urn:microsoft.com/office/officeart/2018/2/layout/IconVerticalSolidList"/>
    <dgm:cxn modelId="{D558DABC-1C01-4F2F-AB07-6E5312B363FA}" type="presParOf" srcId="{F6436F53-1B31-4362-A815-2545EEC549AB}" destId="{3132D3E4-B96F-496A-A492-B15ACB3D9BAA}" srcOrd="2" destOrd="0" presId="urn:microsoft.com/office/officeart/2018/2/layout/IconVerticalSolidList"/>
    <dgm:cxn modelId="{46D31017-ED7B-44F9-A315-FF2426DFE9FE}" type="presParOf" srcId="{F6436F53-1B31-4362-A815-2545EEC549AB}" destId="{5312447D-1972-489B-9CA7-3B27C042E2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C45D8-C5A6-4F54-B242-6C2934576848}">
      <dsp:nvSpPr>
        <dsp:cNvPr id="0" name=""/>
        <dsp:cNvSpPr/>
      </dsp:nvSpPr>
      <dsp:spPr>
        <a:xfrm>
          <a:off x="0" y="552"/>
          <a:ext cx="54864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A7E823-4700-4747-9E57-E5E3D49A7BD6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2EF648-0003-4F18-A7AB-B35C046C2DC0}">
      <dsp:nvSpPr>
        <dsp:cNvPr id="0" name=""/>
        <dsp:cNvSpPr/>
      </dsp:nvSpPr>
      <dsp:spPr>
        <a:xfrm>
          <a:off x="1493203" y="552"/>
          <a:ext cx="39931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Our sample design is a 16-bit multiplier and adder with a register.</a:t>
          </a:r>
        </a:p>
      </dsp:txBody>
      <dsp:txXfrm>
        <a:off x="1493203" y="552"/>
        <a:ext cx="3993196" cy="1292816"/>
      </dsp:txXfrm>
    </dsp:sp>
    <dsp:sp modelId="{DBA54A4B-B163-43D3-BA32-9FE66F718702}">
      <dsp:nvSpPr>
        <dsp:cNvPr id="0" name=""/>
        <dsp:cNvSpPr/>
      </dsp:nvSpPr>
      <dsp:spPr>
        <a:xfrm>
          <a:off x="0" y="1616573"/>
          <a:ext cx="54864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E4321E-77A8-43A5-8790-DD2AE70BBDEA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2630A-D537-4432-9AC1-EAE8B6FE21C9}">
      <dsp:nvSpPr>
        <dsp:cNvPr id="0" name=""/>
        <dsp:cNvSpPr/>
      </dsp:nvSpPr>
      <dsp:spPr>
        <a:xfrm>
          <a:off x="1493203" y="1616573"/>
          <a:ext cx="39931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You can use any design to synthesis and place/route for this work.</a:t>
          </a:r>
        </a:p>
      </dsp:txBody>
      <dsp:txXfrm>
        <a:off x="1493203" y="1616573"/>
        <a:ext cx="3993196" cy="1292816"/>
      </dsp:txXfrm>
    </dsp:sp>
    <dsp:sp modelId="{E816FBDC-9A2C-4452-B745-56C1501200E1}">
      <dsp:nvSpPr>
        <dsp:cNvPr id="0" name=""/>
        <dsp:cNvSpPr/>
      </dsp:nvSpPr>
      <dsp:spPr>
        <a:xfrm>
          <a:off x="0" y="3232593"/>
          <a:ext cx="54864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C65043-603B-4C2D-8559-9046680755D9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7D-1972-489B-9CA7-3B27C042E205}">
      <dsp:nvSpPr>
        <dsp:cNvPr id="0" name=""/>
        <dsp:cNvSpPr/>
      </dsp:nvSpPr>
      <dsp:spPr>
        <a:xfrm>
          <a:off x="1493203" y="3232593"/>
          <a:ext cx="39931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HDL can also be modified by adjusting the WIDTH parameter to increase the size of the design.</a:t>
          </a:r>
        </a:p>
      </dsp:txBody>
      <dsp:txXfrm>
        <a:off x="1493203" y="3232593"/>
        <a:ext cx="3993196" cy="129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6E85C-87DB-274A-9C69-ABF74F32D9E9}" type="datetimeFigureOut">
              <a:rPr lang="en-US" smtClean="0"/>
              <a:t>8/4/22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8E03E-251C-0D4E-AA19-D84622F9D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C75BE-D024-45B9-A7E2-76908F1114E6}" type="datetimeFigureOut">
              <a:rPr lang="en-US" smtClean="0"/>
              <a:t>8/4/22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D0438-3FF5-4F0A-9F0A-F5D39C2D8F0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6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405c8128a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405c8128a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62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37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05c8128a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05c8128a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57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53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15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99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40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8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78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DC6A7-3275-B444-B5B6-EA8669CB4F21}" type="datetime1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98C64-1317-4E45-BE06-EEB93FB42AFE}" type="datetime1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56940" y="1494375"/>
            <a:ext cx="11546603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DE0-44B1-FB47-B18A-B1B70D3DBD3F}" type="datetime1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990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990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990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46800" y="9906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46800" y="36195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62133"/>
            <a:ext cx="11360800" cy="4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000" baseline="0"/>
            </a:lvl2pPr>
            <a:lvl3pPr>
              <a:defRPr sz="200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7CD0-230B-7144-A6D9-3E76B53DD417}" type="datetime1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56940" y="1506825"/>
            <a:ext cx="11546603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8C457-888D-3F43-AF65-18FF39DE3E73}" type="datetime1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CFD4D-1596-1E4A-B458-E6C2B3C18C46}" type="datetime1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56940" y="1506825"/>
            <a:ext cx="11546603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A8DE9-ADE0-704C-AF30-8D8CA93EEE71}" type="datetime1">
              <a:rPr lang="en-US" smtClean="0"/>
              <a:t>8/4/22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6940" y="1475700"/>
            <a:ext cx="11546603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BE19-CA81-7E4D-862D-C2EF19E1E442}" type="datetime1">
              <a:rPr lang="en-US" smtClean="0"/>
              <a:t>8/4/22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56940" y="1506825"/>
            <a:ext cx="11546603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F83CE-D5B3-7E49-85FF-982F58DB050A}" type="datetime1">
              <a:rPr lang="en-US" smtClean="0"/>
              <a:t>8/4/22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D5CA-BBB5-DD47-89F5-EB3B2A71C1EF}" type="datetime1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B97BD-267B-2140-83B5-5517B0CA6A17}" type="datetime1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24920-DEDA-AE45-AD3D-D99F52F25BED}" type="datetime1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13668-E756-4AF5-8027-6D071A299BA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skywater-pd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09800" y="1828800"/>
            <a:ext cx="8601710" cy="1514475"/>
          </a:xfrm>
        </p:spPr>
        <p:txBody>
          <a:bodyPr>
            <a:noAutofit/>
          </a:bodyPr>
          <a:lstStyle/>
          <a:p>
            <a:pPr algn="ctr"/>
            <a:r>
              <a:rPr lang="en-US" sz="4400" b="0" dirty="0">
                <a:latin typeface="+mn-lt"/>
              </a:rPr>
              <a:t>Sky130 Usage with Cadence Design System tools</a:t>
            </a:r>
            <a:endParaRPr lang="en-US" sz="4400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1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2209800" y="3514724"/>
            <a:ext cx="7772400" cy="2352675"/>
          </a:xfrm>
        </p:spPr>
        <p:txBody>
          <a:bodyPr>
            <a:norm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Rachana </a:t>
            </a:r>
            <a:r>
              <a:rPr lang="en-US" dirty="0" err="1">
                <a:solidFill>
                  <a:srgbClr val="000000"/>
                </a:solidFill>
              </a:rPr>
              <a:t>Erra</a:t>
            </a:r>
            <a:r>
              <a:rPr lang="en-US" dirty="0">
                <a:solidFill>
                  <a:srgbClr val="000000"/>
                </a:solidFill>
              </a:rPr>
              <a:t> and James E. Stine, Jr.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VLSI Computer Architecture Research Group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Oklahoma State University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Electrical and Computer Engineering Department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Stillwater, OK 74078 USA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20701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676C-FF84-ABD6-1C5D-509161FA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DB03C-2509-9B81-7A46-822B8FBB0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to </a:t>
            </a:r>
            <a:r>
              <a:rPr lang="en-US" sz="2400" i="1" dirty="0"/>
              <a:t>describe</a:t>
            </a:r>
            <a:r>
              <a:rPr lang="en-US" sz="2400" dirty="0"/>
              <a:t> language clearly for programmers, precisely for implementors?</a:t>
            </a:r>
          </a:p>
          <a:p>
            <a:r>
              <a:rPr lang="en-US" sz="2400" dirty="0"/>
              <a:t>How to implement description, and know you</a:t>
            </a:r>
            <a:r>
              <a:rPr lang="ja-JP" altLang="en-US" sz="2400" dirty="0">
                <a:latin typeface="Arial"/>
              </a:rPr>
              <a:t>’</a:t>
            </a:r>
            <a:r>
              <a:rPr lang="en-US" sz="2400" dirty="0"/>
              <a:t>re right? </a:t>
            </a:r>
          </a:p>
          <a:p>
            <a:pPr lvl="1"/>
            <a:r>
              <a:rPr lang="en-US" sz="2000" i="1" dirty="0"/>
              <a:t>Automatic conversion</a:t>
            </a:r>
            <a:r>
              <a:rPr lang="en-US" sz="2000" dirty="0"/>
              <a:t> of description to implementation</a:t>
            </a:r>
          </a:p>
          <a:p>
            <a:pPr lvl="1"/>
            <a:r>
              <a:rPr lang="en-US" sz="2000" dirty="0"/>
              <a:t>Testing</a:t>
            </a:r>
          </a:p>
          <a:p>
            <a:r>
              <a:rPr lang="en-US" sz="2400" dirty="0"/>
              <a:t>How to save implementation effort?</a:t>
            </a:r>
          </a:p>
          <a:p>
            <a:pPr lvl="1"/>
            <a:r>
              <a:rPr lang="en-US" sz="2000" dirty="0"/>
              <a:t>Multiple languages to multiple targets: can we </a:t>
            </a:r>
            <a:r>
              <a:rPr lang="en-US" sz="2000" i="1" dirty="0"/>
              <a:t>re-use</a:t>
            </a:r>
            <a:r>
              <a:rPr lang="en-US" sz="2000" dirty="0"/>
              <a:t> effort?</a:t>
            </a:r>
          </a:p>
          <a:p>
            <a:r>
              <a:rPr lang="en-US" sz="2400" dirty="0"/>
              <a:t>How to make languages </a:t>
            </a:r>
            <a:r>
              <a:rPr lang="en-US" sz="2400" i="1" dirty="0"/>
              <a:t>usable? </a:t>
            </a:r>
            <a:endParaRPr lang="en-US" sz="2400" dirty="0"/>
          </a:p>
          <a:p>
            <a:pPr lvl="1"/>
            <a:r>
              <a:rPr lang="en-US" sz="2000" dirty="0"/>
              <a:t>Handle errors reasonably</a:t>
            </a:r>
          </a:p>
          <a:p>
            <a:pPr lvl="1"/>
            <a:r>
              <a:rPr lang="en-US" sz="2000" dirty="0"/>
              <a:t>Detect questionable constructs</a:t>
            </a:r>
          </a:p>
          <a:p>
            <a:pPr lvl="1"/>
            <a:r>
              <a:rPr lang="en-US" sz="2000" dirty="0"/>
              <a:t>Compile quickly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13DEB-AAF8-54D6-FFAB-0D0932A50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46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698D-FEAA-6FAB-BEC5-630C38C10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Abstraction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07C18-E508-D1F4-B424-0B0DA3B8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2EFA376-706E-A75B-CD3E-C45E8BEC7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2089" y="2596252"/>
            <a:ext cx="2665717" cy="86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sz="2100" b="1" dirty="0">
                <a:solidFill>
                  <a:schemeClr val="tx2"/>
                </a:solidFill>
                <a:latin typeface="Arial" charset="0"/>
              </a:rPr>
              <a:t>Typically, this is what synthesis refers to</a:t>
            </a: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1CC4924D-9CFD-1C8B-9E51-322D5C01374A}"/>
              </a:ext>
            </a:extLst>
          </p:cNvPr>
          <p:cNvSpPr>
            <a:spLocks noChangeShapeType="1"/>
          </p:cNvSpPr>
          <p:nvPr/>
        </p:nvSpPr>
        <p:spPr bwMode="gray">
          <a:xfrm>
            <a:off x="7413626" y="2847975"/>
            <a:ext cx="601663" cy="80962"/>
          </a:xfrm>
          <a:prstGeom prst="line">
            <a:avLst/>
          </a:prstGeom>
          <a:noFill/>
          <a:ln w="25400">
            <a:solidFill>
              <a:srgbClr val="990099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DB51A52-525D-6F9A-A11E-D0E48C26D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0" y="1576387"/>
            <a:ext cx="2413000" cy="935038"/>
          </a:xfrm>
          <a:prstGeom prst="rect">
            <a:avLst/>
          </a:prstGeom>
          <a:noFill/>
          <a:ln w="12700" cap="rnd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0" hangingPunct="0"/>
            <a:r>
              <a:rPr lang="en-US" sz="2100" b="1">
                <a:solidFill>
                  <a:srgbClr val="000000"/>
                </a:solidFill>
                <a:latin typeface="Arial" charset="0"/>
              </a:rPr>
              <a:t>Register Transfer </a:t>
            </a:r>
            <a:r>
              <a:rPr lang="en-US" sz="1600" b="1">
                <a:solidFill>
                  <a:srgbClr val="000000"/>
                </a:solidFill>
                <a:latin typeface="Arial" charset="0"/>
              </a:rPr>
              <a:t>Architectural HDL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AD4DD20-7F87-7C9A-B860-BAEC67060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275" y="1576387"/>
            <a:ext cx="2413000" cy="935038"/>
          </a:xfrm>
          <a:prstGeom prst="rect">
            <a:avLst/>
          </a:prstGeom>
          <a:noFill/>
          <a:ln w="12700" cap="rnd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0" hangingPunct="0"/>
            <a:r>
              <a:rPr lang="en-US" sz="2100" b="1">
                <a:solidFill>
                  <a:srgbClr val="000000"/>
                </a:solidFill>
                <a:latin typeface="Arial" charset="0"/>
              </a:rPr>
              <a:t>Idea</a:t>
            </a:r>
          </a:p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Arial" charset="0"/>
              </a:rPr>
              <a:t>Idea captured on 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1600" b="1">
                <a:solidFill>
                  <a:srgbClr val="000000"/>
                </a:solidFill>
                <a:latin typeface="Arial" charset="0"/>
              </a:rPr>
              <a:t>back of envelope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8C3A74A-DB8D-8FAE-43A6-375A794BE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275" y="3705226"/>
            <a:ext cx="2413000" cy="935037"/>
          </a:xfrm>
          <a:prstGeom prst="rect">
            <a:avLst/>
          </a:prstGeom>
          <a:noFill/>
          <a:ln w="12700" cap="rnd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0" hangingPunct="0"/>
            <a:r>
              <a:rPr lang="en-US" sz="2100" b="1">
                <a:solidFill>
                  <a:srgbClr val="000000"/>
                </a:solidFill>
                <a:latin typeface="Arial" charset="0"/>
              </a:rPr>
              <a:t>Functional </a:t>
            </a:r>
            <a:r>
              <a:rPr lang="en-US" sz="1600" b="1">
                <a:solidFill>
                  <a:srgbClr val="000000"/>
                </a:solidFill>
                <a:latin typeface="Arial" charset="0"/>
              </a:rPr>
              <a:t>Graphical or textual 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sz="1600" b="1">
                <a:solidFill>
                  <a:srgbClr val="000000"/>
                </a:solidFill>
                <a:latin typeface="Arial" charset="0"/>
              </a:rPr>
              <a:t>description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85169DB-1150-5E52-7EE5-ADB2733F8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275" y="5846762"/>
            <a:ext cx="2413000" cy="935038"/>
          </a:xfrm>
          <a:prstGeom prst="rect">
            <a:avLst/>
          </a:prstGeom>
          <a:noFill/>
          <a:ln w="12700" cap="rnd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0" hangingPunct="0"/>
            <a:r>
              <a:rPr lang="en-US" sz="2100" b="1">
                <a:solidFill>
                  <a:srgbClr val="000000"/>
                </a:solidFill>
                <a:latin typeface="Arial" charset="0"/>
              </a:rPr>
              <a:t>Behavioral</a:t>
            </a:r>
          </a:p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Arial" charset="0"/>
              </a:rPr>
              <a:t>HDL and</a:t>
            </a:r>
          </a:p>
          <a:p>
            <a:pPr algn="ctr" eaLnBrk="0" hangingPunct="0">
              <a:lnSpc>
                <a:spcPct val="70000"/>
              </a:lnSpc>
            </a:pPr>
            <a:r>
              <a:rPr lang="en-US" sz="1600" b="1">
                <a:solidFill>
                  <a:srgbClr val="000000"/>
                </a:solidFill>
                <a:latin typeface="Arial" charset="0"/>
              </a:rPr>
              <a:t>simulation language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6E28216-9950-AA8B-A985-23C736DE2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0" y="5837237"/>
            <a:ext cx="2413000" cy="935038"/>
          </a:xfrm>
          <a:prstGeom prst="rect">
            <a:avLst/>
          </a:prstGeom>
          <a:noFill/>
          <a:ln w="12700" cap="rnd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eaLnBrk="0" hangingPunct="0"/>
            <a:r>
              <a:rPr lang="en-US" sz="2100" b="1">
                <a:solidFill>
                  <a:srgbClr val="000000"/>
                </a:solidFill>
                <a:latin typeface="Arial" charset="0"/>
              </a:rPr>
              <a:t>Physical Device</a:t>
            </a:r>
          </a:p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Arial" charset="0"/>
              </a:rPr>
              <a:t>Silicon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86D5B27-2E57-3364-1823-2716F43B8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0" y="3667126"/>
            <a:ext cx="2413000" cy="935037"/>
          </a:xfrm>
          <a:prstGeom prst="rect">
            <a:avLst/>
          </a:prstGeom>
          <a:noFill/>
          <a:ln w="12700" cap="rnd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0" hangingPunct="0"/>
            <a:r>
              <a:rPr lang="en-US" sz="2100" b="1">
                <a:solidFill>
                  <a:srgbClr val="000000"/>
                </a:solidFill>
                <a:latin typeface="Arial" charset="0"/>
              </a:rPr>
              <a:t>Gate-Level</a:t>
            </a:r>
          </a:p>
          <a:p>
            <a:pPr algn="ctr" eaLnBrk="0" hangingPunct="0"/>
            <a:r>
              <a:rPr lang="en-US" sz="1600" b="1">
                <a:solidFill>
                  <a:srgbClr val="000000"/>
                </a:solidFill>
                <a:latin typeface="Arial" charset="0"/>
              </a:rPr>
              <a:t>Netlist</a:t>
            </a:r>
          </a:p>
        </p:txBody>
      </p:sp>
      <p:cxnSp>
        <p:nvCxnSpPr>
          <p:cNvPr id="13" name="AutoShape 10">
            <a:extLst>
              <a:ext uri="{FF2B5EF4-FFF2-40B4-BE49-F238E27FC236}">
                <a16:creationId xmlns:a16="http://schemas.microsoft.com/office/drawing/2014/main" id="{C7C4F80E-1D89-B66A-3D54-98E6110676DD}"/>
              </a:ext>
            </a:extLst>
          </p:cNvPr>
          <p:cNvCxnSpPr>
            <a:cxnSpLocks noChangeShapeType="1"/>
            <a:stCxn id="10" idx="3"/>
            <a:endCxn id="7" idx="1"/>
          </p:cNvCxnSpPr>
          <p:nvPr/>
        </p:nvCxnSpPr>
        <p:spPr bwMode="auto">
          <a:xfrm flipV="1">
            <a:off x="4867276" y="2044701"/>
            <a:ext cx="1641475" cy="427037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AutoShape 11">
            <a:extLst>
              <a:ext uri="{FF2B5EF4-FFF2-40B4-BE49-F238E27FC236}">
                <a16:creationId xmlns:a16="http://schemas.microsoft.com/office/drawing/2014/main" id="{4DE5FEB0-1908-27B1-6C5B-2AEF66971505}"/>
              </a:ext>
            </a:extLst>
          </p:cNvPr>
          <p:cNvCxnSpPr>
            <a:cxnSpLocks noChangeShapeType="1"/>
            <a:stCxn id="8" idx="2"/>
            <a:endCxn id="9" idx="0"/>
          </p:cNvCxnSpPr>
          <p:nvPr/>
        </p:nvCxnSpPr>
        <p:spPr bwMode="auto">
          <a:xfrm>
            <a:off x="3660775" y="2511425"/>
            <a:ext cx="0" cy="11938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AutoShape 12">
            <a:extLst>
              <a:ext uri="{FF2B5EF4-FFF2-40B4-BE49-F238E27FC236}">
                <a16:creationId xmlns:a16="http://schemas.microsoft.com/office/drawing/2014/main" id="{4D4ECBDB-6C91-C8DA-5422-9D077BFF80CB}"/>
              </a:ext>
            </a:extLst>
          </p:cNvPr>
          <p:cNvCxnSpPr>
            <a:cxnSpLocks noChangeShapeType="1"/>
            <a:stCxn id="9" idx="2"/>
            <a:endCxn id="10" idx="0"/>
          </p:cNvCxnSpPr>
          <p:nvPr/>
        </p:nvCxnSpPr>
        <p:spPr bwMode="auto">
          <a:xfrm>
            <a:off x="3660775" y="4640262"/>
            <a:ext cx="0" cy="12065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AutoShape 13">
            <a:extLst>
              <a:ext uri="{FF2B5EF4-FFF2-40B4-BE49-F238E27FC236}">
                <a16:creationId xmlns:a16="http://schemas.microsoft.com/office/drawing/2014/main" id="{551A7C91-743A-9F92-53B5-460F9CF84EF3}"/>
              </a:ext>
            </a:extLst>
          </p:cNvPr>
          <p:cNvCxnSpPr>
            <a:cxnSpLocks noChangeShapeType="1"/>
            <a:stCxn id="7" idx="2"/>
            <a:endCxn id="12" idx="0"/>
          </p:cNvCxnSpPr>
          <p:nvPr/>
        </p:nvCxnSpPr>
        <p:spPr bwMode="auto">
          <a:xfrm>
            <a:off x="7715250" y="2511425"/>
            <a:ext cx="0" cy="1155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AutoShape 14">
            <a:extLst>
              <a:ext uri="{FF2B5EF4-FFF2-40B4-BE49-F238E27FC236}">
                <a16:creationId xmlns:a16="http://schemas.microsoft.com/office/drawing/2014/main" id="{C7B79BC2-FABB-8F24-5EF5-321EB2B10A06}"/>
              </a:ext>
            </a:extLst>
          </p:cNvPr>
          <p:cNvCxnSpPr>
            <a:cxnSpLocks noChangeShapeType="1"/>
            <a:stCxn id="12" idx="2"/>
            <a:endCxn id="11" idx="0"/>
          </p:cNvCxnSpPr>
          <p:nvPr/>
        </p:nvCxnSpPr>
        <p:spPr bwMode="auto">
          <a:xfrm>
            <a:off x="7715250" y="4602163"/>
            <a:ext cx="0" cy="1235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Oval 15">
            <a:extLst>
              <a:ext uri="{FF2B5EF4-FFF2-40B4-BE49-F238E27FC236}">
                <a16:creationId xmlns:a16="http://schemas.microsoft.com/office/drawing/2014/main" id="{35416F67-C540-6D69-73AB-236CF67EFE0E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48450" y="2755901"/>
            <a:ext cx="2133600" cy="549275"/>
          </a:xfrm>
          <a:prstGeom prst="ellipse">
            <a:avLst/>
          </a:prstGeom>
          <a:solidFill>
            <a:srgbClr val="F68D3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2000" b="1" dirty="0">
                <a:solidFill>
                  <a:schemeClr val="bg1"/>
                </a:solidFill>
                <a:latin typeface="Arial" charset="0"/>
              </a:rPr>
              <a:t>Synthesis</a:t>
            </a:r>
          </a:p>
        </p:txBody>
      </p:sp>
    </p:spTree>
    <p:extLst>
      <p:ext uri="{BB962C8B-B14F-4D97-AF65-F5344CB8AC3E}">
        <p14:creationId xmlns:p14="http://schemas.microsoft.com/office/powerpoint/2010/main" val="366865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Involves synthesizing a gate netlist from </a:t>
            </a:r>
            <a:r>
              <a:rPr lang="en-US" dirty="0" err="1"/>
              <a:t>verilog</a:t>
            </a:r>
            <a:r>
              <a:rPr lang="en-US" dirty="0"/>
              <a:t> source code</a:t>
            </a:r>
          </a:p>
          <a:p>
            <a:pPr marL="0" indent="0">
              <a:buNone/>
            </a:pPr>
            <a:r>
              <a:rPr lang="en-US" dirty="0"/>
              <a:t>•    We use Genus by Cadence which is one of the most popular synthesis tools used in the industry.</a:t>
            </a:r>
          </a:p>
          <a:p>
            <a:r>
              <a:rPr lang="en-US" dirty="0"/>
              <a:t>Target library examples:</a:t>
            </a:r>
          </a:p>
          <a:p>
            <a:pPr marL="0" indent="0">
              <a:buNone/>
            </a:pPr>
            <a:r>
              <a:rPr lang="en-US" dirty="0"/>
              <a:t>	– Standard cell (NAND, NOR, Flip-Flop, etc.)</a:t>
            </a:r>
          </a:p>
          <a:p>
            <a:pPr marL="0" indent="0">
              <a:buNone/>
            </a:pPr>
            <a:r>
              <a:rPr lang="en-US" dirty="0"/>
              <a:t>	– FPGA CLB</a:t>
            </a:r>
          </a:p>
          <a:p>
            <a:pPr marL="0" indent="0">
              <a:buNone/>
            </a:pPr>
            <a:r>
              <a:rPr lang="en-US" dirty="0"/>
              <a:t>• Other key files</a:t>
            </a:r>
          </a:p>
          <a:p>
            <a:pPr marL="0" indent="0">
              <a:buNone/>
            </a:pPr>
            <a:r>
              <a:rPr lang="en-US" dirty="0"/>
              <a:t>	– source </a:t>
            </a:r>
            <a:r>
              <a:rPr lang="en-US" dirty="0" err="1"/>
              <a:t>verilog</a:t>
            </a:r>
            <a:r>
              <a:rPr lang="en-US" dirty="0"/>
              <a:t>(or VHDL)</a:t>
            </a:r>
          </a:p>
          <a:p>
            <a:pPr marL="0" indent="0">
              <a:buNone/>
            </a:pPr>
            <a:r>
              <a:rPr lang="en-US" dirty="0"/>
              <a:t> 	– compile script</a:t>
            </a:r>
          </a:p>
          <a:p>
            <a:pPr marL="0" indent="0">
              <a:buNone/>
            </a:pPr>
            <a:r>
              <a:rPr lang="en-US" dirty="0"/>
              <a:t>	– output gate netlist</a:t>
            </a:r>
          </a:p>
          <a:p>
            <a:pPr marL="0" indent="0">
              <a:buNone/>
            </a:pPr>
            <a:r>
              <a:rPr lang="en-US" dirty="0"/>
              <a:t>  	– many reports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HDL Synthesis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465955"/>
          </a:xfrm>
        </p:spPr>
        <p:txBody>
          <a:bodyPr>
            <a:normAutofit lnSpcReduction="10000"/>
          </a:bodyPr>
          <a:lstStyle/>
          <a:p>
            <a: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</a:pP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How do you implement partitioning in the RTL code?</a:t>
            </a:r>
            <a:endParaRPr lang="en-US" sz="1800" dirty="0"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Keep the block sizes reasonable. Remove glue-logic between blocks (move any glue logic into blocks).</a:t>
            </a:r>
            <a:endParaRPr lang="en-US" sz="1800" dirty="0"/>
          </a:p>
          <a:p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Why is it important to partition a design correctly in the source code? </a:t>
            </a:r>
            <a:endParaRPr lang="en-US" sz="1800" dirty="0"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It makes script files easier to write, because the synthesis steps are straightforward (you do not have to worry about repartitioning a design using ungroup and group).  The source code is also more representative of the actual design.</a:t>
            </a:r>
            <a:endParaRPr lang="en-US" sz="1800" dirty="0"/>
          </a:p>
          <a:p>
            <a: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</a:pP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What is one reason for </a:t>
            </a:r>
            <a:r>
              <a:rPr lang="en-US" sz="1800" u="sng" dirty="0">
                <a:solidFill>
                  <a:sysClr val="windowText" lastClr="000000"/>
                </a:solidFill>
                <a:sym typeface="+mn-ea"/>
              </a:rPr>
              <a:t>not</a:t>
            </a: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 ungrouping the entire hierarchy and compiling a “flattened” design?</a:t>
            </a:r>
            <a:endParaRPr lang="en-US" sz="1800" dirty="0"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One of the partitioning guidelines is to keep block sizes “reasonable”.  If you ungroup the entire hierarchy of a top-level design that is large, the compile time may increase significantly.</a:t>
            </a:r>
            <a:endParaRPr lang="en-US" sz="1800" dirty="0"/>
          </a:p>
          <a:p>
            <a: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</a:pP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What are 3 synthesis benefits you gain from good partitioning? </a:t>
            </a:r>
            <a:endParaRPr lang="en-US" sz="1800" dirty="0"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Improved synthesis results, simplified synthesis process, and compile run times are sped up.</a:t>
            </a:r>
            <a:endParaRPr lang="en-US" sz="1800" dirty="0"/>
          </a:p>
          <a:p>
            <a: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</a:pP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List two partitioning guidelines that will help reduce compile run times.</a:t>
            </a:r>
            <a:endParaRPr lang="en-US" sz="1800" dirty="0"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Keep the block sizes reasonable. Remove glue-logic between blocks (move any glue logic into blocks).</a:t>
            </a:r>
            <a:endParaRPr lang="en-US" sz="1800" dirty="0"/>
          </a:p>
          <a:p>
            <a: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</a:pP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Name one partitioning guideline that will help simplify setting constraints on a design.</a:t>
            </a:r>
            <a:endParaRPr lang="en-US" sz="1800" dirty="0"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sz="1800" dirty="0">
                <a:solidFill>
                  <a:sysClr val="windowText" lastClr="000000"/>
                </a:solidFill>
                <a:sym typeface="+mn-ea"/>
              </a:rPr>
              <a:t>Partition so that registers drive output ports.</a:t>
            </a:r>
            <a:endParaRPr lang="en-US" sz="1800" dirty="0"/>
          </a:p>
          <a:p>
            <a:endParaRPr lang="en-US" sz="1800" dirty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RTL Block Synthesis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14</a:t>
            </a:fld>
            <a:endParaRPr lang="en-US"/>
          </a:p>
        </p:txBody>
      </p:sp>
      <p:sp>
        <p:nvSpPr>
          <p:cNvPr id="102402" name="AutoShape 2"/>
          <p:cNvSpPr>
            <a:spLocks noChangeArrowheads="1"/>
          </p:cNvSpPr>
          <p:nvPr/>
        </p:nvSpPr>
        <p:spPr bwMode="gray">
          <a:xfrm>
            <a:off x="2592388" y="3808412"/>
            <a:ext cx="1593850" cy="831850"/>
          </a:xfrm>
          <a:prstGeom prst="diamond">
            <a:avLst/>
          </a:prstGeom>
          <a:solidFill>
            <a:srgbClr val="A2EAE8"/>
          </a:solidFill>
          <a:ln w="25400">
            <a:solidFill>
              <a:schemeClr val="tx2"/>
            </a:solidFill>
            <a:miter lim="800000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3" name="AutoShape 3"/>
          <p:cNvSpPr>
            <a:spLocks noChangeArrowheads="1"/>
          </p:cNvSpPr>
          <p:nvPr/>
        </p:nvSpPr>
        <p:spPr bwMode="gray">
          <a:xfrm>
            <a:off x="4999038" y="2513012"/>
            <a:ext cx="1593850" cy="831850"/>
          </a:xfrm>
          <a:prstGeom prst="diamond">
            <a:avLst/>
          </a:prstGeom>
          <a:solidFill>
            <a:srgbClr val="A2EAE8"/>
          </a:solidFill>
          <a:ln w="25400">
            <a:solidFill>
              <a:schemeClr val="tx2"/>
            </a:solidFill>
            <a:miter lim="800000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gray">
          <a:xfrm>
            <a:off x="5246688" y="2655887"/>
            <a:ext cx="113665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b="1">
                <a:latin typeface="Arial" panose="02080604020202020204" pitchFamily="34" charset="0"/>
              </a:rPr>
              <a:t>Simulate</a:t>
            </a:r>
          </a:p>
          <a:p>
            <a:pPr algn="ctr" eaLnBrk="0" hangingPunct="0"/>
            <a:r>
              <a:rPr lang="en-US" b="1">
                <a:latin typeface="Arial" panose="02080604020202020204" pitchFamily="34" charset="0"/>
              </a:rPr>
              <a:t>OK?</a:t>
            </a:r>
          </a:p>
        </p:txBody>
      </p:sp>
      <p:sp>
        <p:nvSpPr>
          <p:cNvPr id="102405" name="Line 5"/>
          <p:cNvSpPr>
            <a:spLocks noChangeShapeType="1"/>
          </p:cNvSpPr>
          <p:nvPr/>
        </p:nvSpPr>
        <p:spPr bwMode="gray">
          <a:xfrm flipH="1">
            <a:off x="5781676" y="4605338"/>
            <a:ext cx="111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6" name="Line 6"/>
          <p:cNvSpPr>
            <a:spLocks noChangeShapeType="1"/>
          </p:cNvSpPr>
          <p:nvPr/>
        </p:nvSpPr>
        <p:spPr bwMode="gray">
          <a:xfrm>
            <a:off x="5794375" y="6496050"/>
            <a:ext cx="1588" cy="361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7" name="Arc 7"/>
          <p:cNvSpPr/>
          <p:nvPr/>
        </p:nvSpPr>
        <p:spPr bwMode="gray">
          <a:xfrm>
            <a:off x="3371850" y="1987551"/>
            <a:ext cx="673100" cy="1208087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9 w 21600"/>
              <a:gd name="T1" fmla="*/ 22718 h 22718"/>
              <a:gd name="T2" fmla="*/ 21570 w 21600"/>
              <a:gd name="T3" fmla="*/ 0 h 22718"/>
              <a:gd name="T4" fmla="*/ 21600 w 21600"/>
              <a:gd name="T5" fmla="*/ 21600 h 22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718" fill="none" extrusionOk="0">
                <a:moveTo>
                  <a:pt x="28" y="22718"/>
                </a:moveTo>
                <a:cubicBezTo>
                  <a:pt x="9" y="22345"/>
                  <a:pt x="0" y="21972"/>
                  <a:pt x="0" y="21600"/>
                </a:cubicBezTo>
                <a:cubicBezTo>
                  <a:pt x="0" y="9682"/>
                  <a:pt x="9652" y="16"/>
                  <a:pt x="21570" y="0"/>
                </a:cubicBezTo>
              </a:path>
              <a:path w="21600" h="22718" stroke="0" extrusionOk="0">
                <a:moveTo>
                  <a:pt x="28" y="22718"/>
                </a:moveTo>
                <a:cubicBezTo>
                  <a:pt x="9" y="22345"/>
                  <a:pt x="0" y="21972"/>
                  <a:pt x="0" y="21600"/>
                </a:cubicBezTo>
                <a:cubicBezTo>
                  <a:pt x="0" y="9682"/>
                  <a:pt x="9652" y="16"/>
                  <a:pt x="21570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08" name="Rectangle 8"/>
          <p:cNvSpPr>
            <a:spLocks noChangeArrowheads="1"/>
          </p:cNvSpPr>
          <p:nvPr/>
        </p:nvSpPr>
        <p:spPr bwMode="gray">
          <a:xfrm>
            <a:off x="5781676" y="6473825"/>
            <a:ext cx="593725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>
                <a:latin typeface="Arial" panose="02080604020202020204" pitchFamily="34" charset="0"/>
              </a:rPr>
              <a:t>Yes</a:t>
            </a:r>
          </a:p>
        </p:txBody>
      </p:sp>
      <p:sp>
        <p:nvSpPr>
          <p:cNvPr id="102409" name="Rectangle 9"/>
          <p:cNvSpPr>
            <a:spLocks noChangeArrowheads="1"/>
          </p:cNvSpPr>
          <p:nvPr/>
        </p:nvSpPr>
        <p:spPr bwMode="gray">
          <a:xfrm>
            <a:off x="3705225" y="1690688"/>
            <a:ext cx="958850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>
                <a:latin typeface="Arial" panose="02080604020202020204" pitchFamily="34" charset="0"/>
              </a:rPr>
              <a:t>Rewrite</a:t>
            </a:r>
          </a:p>
        </p:txBody>
      </p:sp>
      <p:sp>
        <p:nvSpPr>
          <p:cNvPr id="102410" name="Line 10"/>
          <p:cNvSpPr>
            <a:spLocks noChangeShapeType="1"/>
          </p:cNvSpPr>
          <p:nvPr/>
        </p:nvSpPr>
        <p:spPr bwMode="gray">
          <a:xfrm>
            <a:off x="4017963" y="1992312"/>
            <a:ext cx="10858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1" name="Rectangle 11"/>
          <p:cNvSpPr>
            <a:spLocks noChangeArrowheads="1"/>
          </p:cNvSpPr>
          <p:nvPr/>
        </p:nvSpPr>
        <p:spPr bwMode="gray">
          <a:xfrm>
            <a:off x="5781675" y="3303588"/>
            <a:ext cx="577850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>
                <a:latin typeface="Arial" panose="02080604020202020204" pitchFamily="34" charset="0"/>
              </a:rPr>
              <a:t>Yes</a:t>
            </a:r>
          </a:p>
        </p:txBody>
      </p:sp>
      <p:sp>
        <p:nvSpPr>
          <p:cNvPr id="102412" name="Line 12"/>
          <p:cNvSpPr>
            <a:spLocks noChangeShapeType="1"/>
          </p:cNvSpPr>
          <p:nvPr/>
        </p:nvSpPr>
        <p:spPr bwMode="gray">
          <a:xfrm>
            <a:off x="5762625" y="2197100"/>
            <a:ext cx="0" cy="341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3" name="Line 13"/>
          <p:cNvSpPr>
            <a:spLocks noChangeShapeType="1"/>
          </p:cNvSpPr>
          <p:nvPr/>
        </p:nvSpPr>
        <p:spPr bwMode="gray">
          <a:xfrm flipH="1">
            <a:off x="3886200" y="5991225"/>
            <a:ext cx="1079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4" name="Arc 14"/>
          <p:cNvSpPr/>
          <p:nvPr/>
        </p:nvSpPr>
        <p:spPr bwMode="gray">
          <a:xfrm>
            <a:off x="4635501" y="2605087"/>
            <a:ext cx="582613" cy="325438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13164 w 21600"/>
              <a:gd name="T1" fmla="*/ 19885 h 19885"/>
              <a:gd name="T2" fmla="*/ 0 w 21600"/>
              <a:gd name="T3" fmla="*/ 0 h 19885"/>
              <a:gd name="T4" fmla="*/ 21600 w 21600"/>
              <a:gd name="T5" fmla="*/ 0 h 19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9885" fill="none" extrusionOk="0">
                <a:moveTo>
                  <a:pt x="13164" y="19884"/>
                </a:moveTo>
                <a:cubicBezTo>
                  <a:pt x="5183" y="16498"/>
                  <a:pt x="-1" y="8669"/>
                  <a:pt x="-1" y="-1"/>
                </a:cubicBezTo>
              </a:path>
              <a:path w="21600" h="19885" stroke="0" extrusionOk="0">
                <a:moveTo>
                  <a:pt x="13164" y="19884"/>
                </a:moveTo>
                <a:cubicBezTo>
                  <a:pt x="5183" y="16498"/>
                  <a:pt x="-1" y="866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5" name="Arc 15"/>
          <p:cNvSpPr/>
          <p:nvPr/>
        </p:nvSpPr>
        <p:spPr bwMode="gray">
          <a:xfrm>
            <a:off x="4627563" y="2168526"/>
            <a:ext cx="488950" cy="465137"/>
          </a:xfrm>
          <a:custGeom>
            <a:avLst/>
            <a:gdLst>
              <a:gd name="G0" fmla="+- 21598 0 0"/>
              <a:gd name="G1" fmla="+- 21600 0 0"/>
              <a:gd name="G2" fmla="+- 21600 0 0"/>
              <a:gd name="T0" fmla="*/ 0 w 21598"/>
              <a:gd name="T1" fmla="*/ 21305 h 21600"/>
              <a:gd name="T2" fmla="*/ 21517 w 21598"/>
              <a:gd name="T3" fmla="*/ 0 h 21600"/>
              <a:gd name="T4" fmla="*/ 21598 w 2159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8" h="21600" fill="none" extrusionOk="0">
                <a:moveTo>
                  <a:pt x="0" y="21305"/>
                </a:moveTo>
                <a:cubicBezTo>
                  <a:pt x="160" y="9523"/>
                  <a:pt x="9734" y="44"/>
                  <a:pt x="21517" y="0"/>
                </a:cubicBezTo>
              </a:path>
              <a:path w="21598" h="21600" stroke="0" extrusionOk="0">
                <a:moveTo>
                  <a:pt x="0" y="21305"/>
                </a:moveTo>
                <a:cubicBezTo>
                  <a:pt x="160" y="9523"/>
                  <a:pt x="9734" y="44"/>
                  <a:pt x="21517" y="0"/>
                </a:cubicBezTo>
                <a:lnTo>
                  <a:pt x="21598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6" name="Rectangle 16"/>
          <p:cNvSpPr>
            <a:spLocks noChangeArrowheads="1"/>
          </p:cNvSpPr>
          <p:nvPr/>
        </p:nvSpPr>
        <p:spPr bwMode="gray">
          <a:xfrm>
            <a:off x="4354513" y="5673725"/>
            <a:ext cx="476250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>
                <a:latin typeface="Arial" panose="02080604020202020204" pitchFamily="34" charset="0"/>
              </a:rPr>
              <a:t>No</a:t>
            </a:r>
          </a:p>
        </p:txBody>
      </p:sp>
      <p:sp>
        <p:nvSpPr>
          <p:cNvPr id="102417" name="Line 17"/>
          <p:cNvSpPr>
            <a:spLocks noChangeShapeType="1"/>
          </p:cNvSpPr>
          <p:nvPr/>
        </p:nvSpPr>
        <p:spPr bwMode="gray">
          <a:xfrm>
            <a:off x="3363913" y="3178176"/>
            <a:ext cx="4762" cy="661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18" name="Rectangle 18"/>
          <p:cNvSpPr>
            <a:spLocks noChangeArrowheads="1"/>
          </p:cNvSpPr>
          <p:nvPr/>
        </p:nvSpPr>
        <p:spPr bwMode="gray">
          <a:xfrm>
            <a:off x="2768601" y="3873501"/>
            <a:ext cx="1279525" cy="5810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sz="1600" b="1" dirty="0">
                <a:latin typeface="Arial" panose="02080604020202020204" pitchFamily="34" charset="0"/>
              </a:rPr>
              <a:t>Major</a:t>
            </a:r>
          </a:p>
          <a:p>
            <a:pPr algn="ctr" eaLnBrk="0" hangingPunct="0"/>
            <a:r>
              <a:rPr lang="en-US" sz="1600" b="1" dirty="0">
                <a:latin typeface="Arial" panose="02080604020202020204" pitchFamily="34" charset="0"/>
              </a:rPr>
              <a:t>Violations?</a:t>
            </a:r>
          </a:p>
        </p:txBody>
      </p:sp>
      <p:sp>
        <p:nvSpPr>
          <p:cNvPr id="102419" name="Line 19"/>
          <p:cNvSpPr>
            <a:spLocks noChangeShapeType="1"/>
          </p:cNvSpPr>
          <p:nvPr/>
        </p:nvSpPr>
        <p:spPr bwMode="gray">
          <a:xfrm>
            <a:off x="3400425" y="4659313"/>
            <a:ext cx="0" cy="11715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20" name="Line 20"/>
          <p:cNvSpPr>
            <a:spLocks noChangeShapeType="1"/>
          </p:cNvSpPr>
          <p:nvPr/>
        </p:nvSpPr>
        <p:spPr bwMode="gray">
          <a:xfrm>
            <a:off x="4181475" y="4216400"/>
            <a:ext cx="9461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21" name="Rectangle 21"/>
          <p:cNvSpPr>
            <a:spLocks noChangeArrowheads="1"/>
          </p:cNvSpPr>
          <p:nvPr/>
        </p:nvSpPr>
        <p:spPr bwMode="gray">
          <a:xfrm>
            <a:off x="4164013" y="3870325"/>
            <a:ext cx="476250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>
                <a:latin typeface="Arial" panose="02080604020202020204" pitchFamily="34" charset="0"/>
              </a:rPr>
              <a:t>No</a:t>
            </a:r>
          </a:p>
        </p:txBody>
      </p:sp>
      <p:sp>
        <p:nvSpPr>
          <p:cNvPr id="102422" name="Rectangle 22"/>
          <p:cNvSpPr>
            <a:spLocks noChangeArrowheads="1"/>
          </p:cNvSpPr>
          <p:nvPr/>
        </p:nvSpPr>
        <p:spPr bwMode="gray">
          <a:xfrm>
            <a:off x="2779714" y="3457575"/>
            <a:ext cx="593725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>
                <a:latin typeface="Arial" panose="02080604020202020204" pitchFamily="34" charset="0"/>
              </a:rPr>
              <a:t>Yes</a:t>
            </a:r>
          </a:p>
        </p:txBody>
      </p:sp>
      <p:sp>
        <p:nvSpPr>
          <p:cNvPr id="102423" name="Rectangle 23"/>
          <p:cNvSpPr>
            <a:spLocks noChangeArrowheads="1"/>
          </p:cNvSpPr>
          <p:nvPr/>
        </p:nvSpPr>
        <p:spPr bwMode="gray">
          <a:xfrm>
            <a:off x="4679950" y="2484438"/>
            <a:ext cx="476250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>
                <a:latin typeface="Arial" panose="02080604020202020204" pitchFamily="34" charset="0"/>
              </a:rPr>
              <a:t>No</a:t>
            </a:r>
          </a:p>
        </p:txBody>
      </p:sp>
      <p:sp>
        <p:nvSpPr>
          <p:cNvPr id="102424" name="Line 24"/>
          <p:cNvSpPr>
            <a:spLocks noChangeShapeType="1"/>
          </p:cNvSpPr>
          <p:nvPr/>
        </p:nvSpPr>
        <p:spPr bwMode="gray">
          <a:xfrm>
            <a:off x="5795963" y="3340100"/>
            <a:ext cx="0" cy="3794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25" name="Text Box 25"/>
          <p:cNvSpPr txBox="1">
            <a:spLocks noChangeArrowheads="1"/>
          </p:cNvSpPr>
          <p:nvPr/>
        </p:nvSpPr>
        <p:spPr bwMode="gray">
          <a:xfrm>
            <a:off x="5213913" y="1516062"/>
            <a:ext cx="1164100" cy="677108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1900" dirty="0">
                <a:solidFill>
                  <a:schemeClr val="tx2"/>
                </a:solidFill>
              </a:rPr>
              <a:t>Write RTL</a:t>
            </a:r>
          </a:p>
          <a:p>
            <a:pPr algn="ctr" eaLnBrk="0" hangingPunct="0"/>
            <a:r>
              <a:rPr lang="en-US" sz="1900" dirty="0">
                <a:solidFill>
                  <a:schemeClr val="tx2"/>
                </a:solidFill>
              </a:rPr>
              <a:t>HDL Code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02426" name="Rectangle 26"/>
          <p:cNvSpPr>
            <a:spLocks noChangeArrowheads="1"/>
          </p:cNvSpPr>
          <p:nvPr/>
        </p:nvSpPr>
        <p:spPr bwMode="gray">
          <a:xfrm>
            <a:off x="5210321" y="3748088"/>
            <a:ext cx="1171283" cy="923972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dirty="0">
                <a:solidFill>
                  <a:schemeClr val="tx2"/>
                </a:solidFill>
              </a:rPr>
              <a:t>Synthesize</a:t>
            </a:r>
          </a:p>
          <a:p>
            <a:pPr algn="ctr" eaLnBrk="0" hangingPunct="0"/>
            <a:r>
              <a:rPr lang="en-US" dirty="0">
                <a:solidFill>
                  <a:schemeClr val="tx2"/>
                </a:solidFill>
              </a:rPr>
              <a:t>HDL Code</a:t>
            </a:r>
          </a:p>
          <a:p>
            <a:pPr algn="ctr" eaLnBrk="0" hangingPunct="0"/>
            <a:r>
              <a:rPr lang="en-US" dirty="0">
                <a:solidFill>
                  <a:schemeClr val="tx2"/>
                </a:solidFill>
              </a:rPr>
              <a:t>To Gates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2427" name="AutoShape 27"/>
          <p:cNvSpPr>
            <a:spLocks noChangeArrowheads="1"/>
          </p:cNvSpPr>
          <p:nvPr/>
        </p:nvSpPr>
        <p:spPr bwMode="gray">
          <a:xfrm>
            <a:off x="4884739" y="5473700"/>
            <a:ext cx="1836737" cy="1027112"/>
          </a:xfrm>
          <a:prstGeom prst="diamond">
            <a:avLst/>
          </a:prstGeom>
          <a:solidFill>
            <a:srgbClr val="A2EAE8"/>
          </a:solidFill>
          <a:ln w="25400">
            <a:solidFill>
              <a:schemeClr val="tx2"/>
            </a:solidFill>
            <a:miter lim="800000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428" name="Rectangle 28"/>
          <p:cNvSpPr>
            <a:spLocks noChangeArrowheads="1"/>
          </p:cNvSpPr>
          <p:nvPr/>
        </p:nvSpPr>
        <p:spPr bwMode="gray">
          <a:xfrm>
            <a:off x="5045075" y="5543550"/>
            <a:ext cx="159385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>
                <a:latin typeface="Arial" panose="02080604020202020204" pitchFamily="34" charset="0"/>
              </a:rPr>
              <a:t>       </a:t>
            </a:r>
            <a:r>
              <a:rPr lang="en-US" b="1">
                <a:latin typeface="Arial" panose="02080604020202020204" pitchFamily="34" charset="0"/>
              </a:rPr>
              <a:t>Met </a:t>
            </a:r>
          </a:p>
          <a:p>
            <a:pPr eaLnBrk="0" hangingPunct="0"/>
            <a:r>
              <a:rPr lang="en-US" b="1">
                <a:latin typeface="Arial" panose="02080604020202020204" pitchFamily="34" charset="0"/>
              </a:rPr>
              <a:t>Constraints?</a:t>
            </a:r>
          </a:p>
        </p:txBody>
      </p:sp>
      <p:sp>
        <p:nvSpPr>
          <p:cNvPr id="102429" name="Rectangle 29"/>
          <p:cNvSpPr>
            <a:spLocks noChangeArrowheads="1"/>
          </p:cNvSpPr>
          <p:nvPr/>
        </p:nvSpPr>
        <p:spPr bwMode="gray">
          <a:xfrm>
            <a:off x="2887663" y="5773738"/>
            <a:ext cx="881973" cy="339196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tx2"/>
                </a:solidFill>
              </a:rPr>
              <a:t>Analysis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02430" name="Group 30"/>
          <p:cNvGrpSpPr/>
          <p:nvPr/>
        </p:nvGrpSpPr>
        <p:grpSpPr bwMode="auto">
          <a:xfrm>
            <a:off x="7169151" y="3900487"/>
            <a:ext cx="2868613" cy="687388"/>
            <a:chOff x="3738" y="2160"/>
            <a:chExt cx="1807" cy="433"/>
          </a:xfrm>
          <a:solidFill>
            <a:srgbClr val="FF6600"/>
          </a:solidFill>
        </p:grpSpPr>
        <p:sp>
          <p:nvSpPr>
            <p:cNvPr id="102431" name="Rectangle 31"/>
            <p:cNvSpPr>
              <a:spLocks noChangeArrowheads="1"/>
            </p:cNvSpPr>
            <p:nvPr/>
          </p:nvSpPr>
          <p:spPr bwMode="auto">
            <a:xfrm>
              <a:off x="3738" y="2166"/>
              <a:ext cx="1807" cy="427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32" name="Rectangle 32"/>
            <p:cNvSpPr>
              <a:spLocks noChangeArrowheads="1"/>
            </p:cNvSpPr>
            <p:nvPr/>
          </p:nvSpPr>
          <p:spPr bwMode="gray">
            <a:xfrm>
              <a:off x="3744" y="2160"/>
              <a:ext cx="1801" cy="408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 algn="ctr" eaLnBrk="0" hangingPunct="0"/>
              <a:r>
                <a:rPr lang="en-US" u="sng" dirty="0"/>
                <a:t>Constraints &amp; Attributes</a:t>
              </a:r>
            </a:p>
            <a:p>
              <a:pPr algn="ctr" eaLnBrk="0" hangingPunct="0"/>
              <a:r>
                <a:rPr lang="en-US" dirty="0"/>
                <a:t>Area &amp; Timing Goals</a:t>
              </a:r>
            </a:p>
          </p:txBody>
        </p:sp>
      </p:grpSp>
      <p:sp>
        <p:nvSpPr>
          <p:cNvPr id="102433" name="Line 33"/>
          <p:cNvSpPr>
            <a:spLocks noChangeShapeType="1"/>
          </p:cNvSpPr>
          <p:nvPr/>
        </p:nvSpPr>
        <p:spPr bwMode="gray">
          <a:xfrm flipH="1" flipV="1">
            <a:off x="6492876" y="4238625"/>
            <a:ext cx="587375" cy="111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Makefile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 a source code file can be tedious when you several files and commands. </a:t>
            </a:r>
          </a:p>
          <a:p>
            <a:r>
              <a:rPr lang="en-US" dirty="0"/>
              <a:t>A </a:t>
            </a:r>
            <a:r>
              <a:rPr lang="en-US" dirty="0" err="1"/>
              <a:t>makefile</a:t>
            </a:r>
            <a:r>
              <a:rPr lang="en-US" dirty="0"/>
              <a:t> is a rule file, containing shell commands, that is created and named </a:t>
            </a:r>
            <a:r>
              <a:rPr lang="en-US" dirty="0" err="1"/>
              <a:t>makefile</a:t>
            </a:r>
            <a:r>
              <a:rPr lang="en-US" dirty="0"/>
              <a:t> (or </a:t>
            </a:r>
            <a:r>
              <a:rPr lang="en-US" dirty="0" err="1"/>
              <a:t>Makefile</a:t>
            </a:r>
            <a:r>
              <a:rPr lang="en-US" dirty="0"/>
              <a:t> depending on the system) that helps automate the process.</a:t>
            </a:r>
          </a:p>
          <a:p>
            <a:r>
              <a:rPr lang="en-US" dirty="0"/>
              <a:t>Typing make executes all the commands in the </a:t>
            </a:r>
            <a:r>
              <a:rPr lang="en-US" dirty="0" err="1"/>
              <a:t>makefile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54AF95-045F-788B-3A00-CDE2FB3B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02882BA-AACB-90D8-1E64-828AA30BBCF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Example of an average size makefile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4EA03A-7503-06BD-1AEF-BA0B3650EF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CC = gcc</a:t>
            </a:r>
          </a:p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DIR = /user/project/lib</a:t>
            </a:r>
          </a:p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CFLAGS = -g -I$(DIR) -I. -c</a:t>
            </a:r>
          </a:p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LFLAGS = -g</a:t>
            </a:r>
          </a:p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opt: analysis.o flow.o io.o misc.o opt.o opts.o peephole.o regs.o vect.o</a:t>
            </a:r>
          </a:p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      $(CC) $(LFLAGS) -o opt analysis.o flow.o io.o misc.o opt.o opts.o peephole.o regs.o vect.o</a:t>
            </a:r>
          </a:p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analysis.o: analysis.c analysis.h $(DIR)/misc.h $(DIR)/opt.h $(DIR)/vect.h</a:t>
            </a:r>
          </a:p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      $(CC) $(CFLAGS) analysis.c</a:t>
            </a:r>
          </a:p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flow.o: $(DIR)/flow.c $(DIR)/flow.h $(DIR)/opt.h</a:t>
            </a:r>
          </a:p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      $(CC) $(CFLAGS) $(DIR)/flow.c</a:t>
            </a:r>
          </a:p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io.o: $(DIR)/io.c $(DIR)/io.h analysis.h $(DIR)/misc.h $(DIR)/opt.h peephole.h $(DIR)/regs.h</a:t>
            </a:r>
          </a:p>
          <a:p>
            <a:pPr>
              <a:buFont typeface="Arial" charset="0"/>
              <a:buNone/>
            </a:pPr>
            <a:r>
              <a:rPr lang="en-US" sz="1400">
                <a:latin typeface="Courier New" charset="0"/>
                <a:ea typeface="Courier New" charset="0"/>
                <a:cs typeface="Courier New" charset="0"/>
              </a:rPr>
              <a:t>      $(CC) $(CFLAGS) $(DIR)/io.c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FE04137-85A5-7168-990E-FDE5433F342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433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96A3B8-8F11-8347-2FF5-E1C25934F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C52B35-43E4-1EE6-C1E7-1644B1FDE4AD}"/>
              </a:ext>
            </a:extLst>
          </p:cNvPr>
          <p:cNvSpPr/>
          <p:nvPr/>
        </p:nvSpPr>
        <p:spPr>
          <a:xfrm>
            <a:off x="2209800" y="1905001"/>
            <a:ext cx="77724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misc.o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misc.c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misc.h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opt.h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     $(CC) $(CFLAGS)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misc.c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opt.o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opt.c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opt.h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     $(CC) $(CFLAGS)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opt.c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opts.o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opts.c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misc.h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regs.h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opt.h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opts.h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     $(CC) $(CFLAGS)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opts.c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peephole.o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peephole.c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misc.h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regs.h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opt.h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peephole.h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     $(CC) $(CFLAGS)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peephole.c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regs.o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regs.c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regs.h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opt.h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     $(CC) $(CFLAGS)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regs.c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vect.o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vect.c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vect.h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opt.h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     $(CC) $(CFLAGS) $(DIR)/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vect.c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11BEF7-6DAA-C544-46BB-E47B4BAADB3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(cont)</a:t>
            </a:r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B70B436-49C4-8107-D79A-20588F51B11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5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7E6827-5118-1147-4A87-E04FF18AE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419387-FE87-4C82-F16D-9C83928D3293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Other useful Makefile tips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A65D97-E9A9-6B83-DE31-212549669035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600201"/>
            <a:ext cx="9372600" cy="22492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n-US" sz="1800"/>
              <a:t>There is a search order related to the ”Makefile” </a:t>
            </a:r>
            <a:r>
              <a:rPr lang="mr-IN" sz="1800"/>
              <a:t>–</a:t>
            </a:r>
            <a:r>
              <a:rPr lang="en-US" sz="1800"/>
              <a:t> sometimes this causes problems.</a:t>
            </a:r>
          </a:p>
          <a:p>
            <a:pPr>
              <a:buFont typeface="Arial" charset="0"/>
              <a:buChar char="•"/>
              <a:defRPr/>
            </a:pPr>
            <a:r>
              <a:rPr lang="en-US" sz="1800"/>
              <a:t>Always include a way to clean up your mess: </a:t>
            </a:r>
          </a:p>
          <a:p>
            <a:pPr lvl="1">
              <a:buFont typeface="Arial" charset="0"/>
              <a:buChar char="•"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make clean</a:t>
            </a:r>
          </a:p>
          <a:p>
            <a:pPr lvl="1">
              <a:buFont typeface="Arial" charset="0"/>
              <a:buChar char="•"/>
              <a:defRPr/>
            </a:pPr>
            <a:r>
              <a:rPr lang="en-US"/>
              <a:t>No dependencies!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1800">
                <a:latin typeface="Courier New" pitchFamily="49" charset="0"/>
              </a:rPr>
              <a:t>clean: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1800">
                <a:latin typeface="Courier New" pitchFamily="49" charset="0"/>
              </a:rPr>
              <a:t>	/bin/rm –f *.o core</a:t>
            </a:r>
            <a:endParaRPr lang="en-US" sz="1800" dirty="0">
              <a:latin typeface="Courier New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F5F564-2C84-88E7-5A96-2C74E98CADBE}"/>
              </a:ext>
            </a:extLst>
          </p:cNvPr>
          <p:cNvSpPr/>
          <p:nvPr/>
        </p:nvSpPr>
        <p:spPr>
          <a:xfrm>
            <a:off x="740774" y="2925764"/>
            <a:ext cx="11430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46216-75F1-5764-09EA-D2E87FD4E047}"/>
              </a:ext>
            </a:extLst>
          </p:cNvPr>
          <p:cNvSpPr txBox="1"/>
          <p:nvPr/>
        </p:nvSpPr>
        <p:spPr>
          <a:xfrm>
            <a:off x="2971800" y="4953000"/>
            <a:ext cx="6781800" cy="646331"/>
          </a:xfrm>
          <a:prstGeom prst="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 NOT forget to include where simple commands are located on the computer you use the </a:t>
            </a:r>
            <a:r>
              <a:rPr lang="en-US" dirty="0" err="1"/>
              <a:t>Makefile</a:t>
            </a:r>
            <a:r>
              <a:rPr lang="en-US" dirty="0"/>
              <a:t>!!!  (e.g., /bin or /</a:t>
            </a:r>
            <a:r>
              <a:rPr lang="en-US" dirty="0" err="1"/>
              <a:t>sbin</a:t>
            </a:r>
            <a:r>
              <a:rPr lang="en-US" dirty="0"/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55C9BD-2DC8-88F5-0028-27797893ADE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1981200" y="3745282"/>
            <a:ext cx="4381500" cy="120771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705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1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l"/>
            <a:r>
              <a:rPr lang="en-GB" dirty="0"/>
              <a:t>Steps to run synthesis on SKY130 using CDS Genus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415600" y="1562133"/>
            <a:ext cx="11360800" cy="452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cd synth</a:t>
            </a:r>
          </a:p>
          <a:p>
            <a:r>
              <a:rPr lang="en-GB" dirty="0"/>
              <a:t>Add your HDL to </a:t>
            </a:r>
            <a:r>
              <a:rPr lang="en-GB" dirty="0" err="1"/>
              <a:t>hdl</a:t>
            </a:r>
            <a:r>
              <a:rPr lang="en-GB" dirty="0"/>
              <a:t> subdirectory.</a:t>
            </a:r>
          </a:p>
          <a:p>
            <a:r>
              <a:rPr lang="en-GB" dirty="0"/>
              <a:t>Edit genus </a:t>
            </a:r>
            <a:r>
              <a:rPr lang="en-GB" dirty="0" err="1"/>
              <a:t>script.tcl</a:t>
            </a:r>
            <a:r>
              <a:rPr lang="en-GB" dirty="0"/>
              <a:t> to load in correct SV files.</a:t>
            </a:r>
          </a:p>
          <a:p>
            <a:r>
              <a:rPr lang="en-GB" dirty="0"/>
              <a:t>Also modify </a:t>
            </a:r>
            <a:r>
              <a:rPr lang="en-GB" dirty="0" err="1"/>
              <a:t>genus_script.tcl</a:t>
            </a:r>
            <a:r>
              <a:rPr lang="en-GB" dirty="0"/>
              <a:t> to add the timing needed any loading or input/output delays. There are also options for loading that can be changed. </a:t>
            </a:r>
          </a:p>
          <a:p>
            <a:pPr lvl="1"/>
            <a:r>
              <a:rPr lang="en-GB" dirty="0"/>
              <a:t>Right now, a FF is assumed to be at the beginning and end of the timing to constrain the timing properly.</a:t>
            </a:r>
          </a:p>
          <a:p>
            <a:pPr lvl="1"/>
            <a:r>
              <a:rPr lang="en-GB" dirty="0"/>
              <a:t>Constraint settings are found within the constraints </a:t>
            </a:r>
            <a:r>
              <a:rPr lang="en-GB" dirty="0" err="1"/>
              <a:t>top.sdc</a:t>
            </a:r>
            <a:r>
              <a:rPr lang="en-GB" dirty="0"/>
              <a:t> file.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make synth</a:t>
            </a:r>
          </a:p>
          <a:p>
            <a:r>
              <a:rPr lang="en-GB" dirty="0"/>
              <a:t>All output is logged to </a:t>
            </a:r>
            <a:r>
              <a:rPr lang="en-GB" dirty="0" err="1"/>
              <a:t>synth.out</a:t>
            </a:r>
            <a:r>
              <a:rPr lang="en-GB" dirty="0"/>
              <a:t> that should be checked on completion. </a:t>
            </a:r>
          </a:p>
          <a:p>
            <a:pPr lvl="1"/>
            <a:r>
              <a:rPr lang="en-GB" dirty="0"/>
              <a:t>Reports are found within the reports directory and any mapped HDL is found in the top directory.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System on Chip (SoC) design</a:t>
            </a:r>
          </a:p>
          <a:p>
            <a:r>
              <a:rPr lang="en-US" dirty="0"/>
              <a:t>Synthesis</a:t>
            </a:r>
          </a:p>
          <a:p>
            <a:pPr lvl="1"/>
            <a:r>
              <a:rPr lang="en-US" dirty="0"/>
              <a:t>Basics of </a:t>
            </a:r>
            <a:r>
              <a:rPr lang="en-US" dirty="0" err="1"/>
              <a:t>makefile</a:t>
            </a:r>
            <a:endParaRPr lang="en-US" dirty="0"/>
          </a:p>
          <a:p>
            <a:r>
              <a:rPr lang="en-US" dirty="0"/>
              <a:t>Place and Route</a:t>
            </a:r>
          </a:p>
          <a:p>
            <a:pPr lvl="1"/>
            <a:r>
              <a:rPr lang="en-US" dirty="0"/>
              <a:t>Discuss basics of using </a:t>
            </a:r>
            <a:r>
              <a:rPr lang="en-US" dirty="0" err="1"/>
              <a:t>Innovus</a:t>
            </a:r>
            <a:r>
              <a:rPr lang="en-US" dirty="0"/>
              <a:t> (</a:t>
            </a:r>
            <a:r>
              <a:rPr lang="en-US" dirty="0" err="1"/>
              <a:t>makefile</a:t>
            </a:r>
            <a:r>
              <a:rPr lang="en-US" dirty="0"/>
              <a:t>) (diff of combinational vs something that is sequential)</a:t>
            </a:r>
          </a:p>
          <a:p>
            <a:pPr lvl="1"/>
            <a:r>
              <a:rPr lang="en-US" dirty="0"/>
              <a:t>What is a .</a:t>
            </a:r>
            <a:r>
              <a:rPr lang="en-US" dirty="0" err="1"/>
              <a:t>cmd</a:t>
            </a:r>
            <a:r>
              <a:rPr lang="en-US" dirty="0"/>
              <a:t> and a .log file</a:t>
            </a:r>
          </a:p>
          <a:p>
            <a:r>
              <a:rPr lang="en-US" dirty="0"/>
              <a:t>Importance of Verification (DRC, LVS, PEX)</a:t>
            </a:r>
          </a:p>
          <a:p>
            <a:r>
              <a:rPr lang="en-US" dirty="0"/>
              <a:t>Maybe slide on files for DRC, PEX</a:t>
            </a:r>
          </a:p>
          <a:p>
            <a:pPr lvl="1"/>
            <a:r>
              <a:rPr lang="en-US" dirty="0"/>
              <a:t>Edge rules</a:t>
            </a:r>
          </a:p>
          <a:p>
            <a:pPr lvl="1"/>
            <a:r>
              <a:rPr lang="en-US" dirty="0"/>
              <a:t>Vertex rules</a:t>
            </a:r>
          </a:p>
          <a:p>
            <a:r>
              <a:rPr lang="en-US" dirty="0"/>
              <a:t>How did you compile </a:t>
            </a:r>
            <a:r>
              <a:rPr lang="en-US" dirty="0" err="1"/>
              <a:t>ict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47A6B2-145C-5BA5-D93E-CD3AEC71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Design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AD804B8C-EE2F-FB33-B58B-97F011AB6B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1600201"/>
          <a:ext cx="54864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D7349-78B8-2363-7166-796698483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pic>
        <p:nvPicPr>
          <p:cNvPr id="8" name="Picture 7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5849E225-0E1D-8FC8-2B89-83FC1E129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03831"/>
            <a:ext cx="4072467" cy="360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3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761C-956E-119A-3A8E-95323C9C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What does </a:t>
            </a:r>
            <a:r>
              <a:rPr lang="en-US" altLang="en-US" dirty="0" err="1"/>
              <a:t>PnR</a:t>
            </a:r>
            <a:r>
              <a:rPr lang="en-US" altLang="en-US" dirty="0"/>
              <a:t> do?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31C7F-1511-3BC7-0A54-1CE393D0F0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BA05E0F-22BE-C3F2-1CC8-798AAF67E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519237"/>
            <a:ext cx="2743200" cy="2209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module CONTROL ….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input A, B, C;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output reg X;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………..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and2 U1 (.I0(B), .I1(C), .Z(T1);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or2    U2 (.I0(B), .I1(C), .Z(T2);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mux2 U3 (.S(A),.I1(T1),.I2(T2), .Z(X);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………..</a:t>
            </a: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97F1F69C-5E51-ABD3-80F9-F0D78010C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10" b="8685"/>
          <a:stretch>
            <a:fillRect/>
          </a:stretch>
        </p:blipFill>
        <p:spPr bwMode="auto">
          <a:xfrm>
            <a:off x="3438526" y="4383087"/>
            <a:ext cx="143827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743">
            <a:extLst>
              <a:ext uri="{FF2B5EF4-FFF2-40B4-BE49-F238E27FC236}">
                <a16:creationId xmlns:a16="http://schemas.microsoft.com/office/drawing/2014/main" id="{6B2D545A-296D-9254-FDDB-1C1D0281851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410200" y="1868487"/>
            <a:ext cx="1828800" cy="14478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x-none" b="1" dirty="0" err="1">
                <a:latin typeface="Arial" charset="0"/>
              </a:rPr>
              <a:t>PnR</a:t>
            </a:r>
            <a:endParaRPr lang="en-US" altLang="x-none" b="1" dirty="0">
              <a:latin typeface="Arial" charset="0"/>
            </a:endParaRPr>
          </a:p>
        </p:txBody>
      </p:sp>
      <p:sp>
        <p:nvSpPr>
          <p:cNvPr id="8" name="Text Box 744">
            <a:extLst>
              <a:ext uri="{FF2B5EF4-FFF2-40B4-BE49-F238E27FC236}">
                <a16:creationId xmlns:a16="http://schemas.microsoft.com/office/drawing/2014/main" id="{069632F2-C730-66BC-C3C5-929DC7BE4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5613" y="3697287"/>
            <a:ext cx="2971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x-none" b="1">
                <a:latin typeface="Arial" charset="0"/>
              </a:rPr>
              <a:t>Gate-level Netlist</a:t>
            </a:r>
          </a:p>
        </p:txBody>
      </p:sp>
      <p:sp>
        <p:nvSpPr>
          <p:cNvPr id="9" name="Text Box 745">
            <a:extLst>
              <a:ext uri="{FF2B5EF4-FFF2-40B4-BE49-F238E27FC236}">
                <a16:creationId xmlns:a16="http://schemas.microsoft.com/office/drawing/2014/main" id="{3F6516FB-3CC5-CA85-4B4B-E71EF2071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3675" y="6461126"/>
            <a:ext cx="289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x-none" sz="2000" b="1">
                <a:latin typeface="Arial" charset="0"/>
              </a:rPr>
              <a:t>Standard Cell Library</a:t>
            </a:r>
          </a:p>
        </p:txBody>
      </p:sp>
      <p:sp>
        <p:nvSpPr>
          <p:cNvPr id="10" name="Text Box 746">
            <a:extLst>
              <a:ext uri="{FF2B5EF4-FFF2-40B4-BE49-F238E27FC236}">
                <a16:creationId xmlns:a16="http://schemas.microsoft.com/office/drawing/2014/main" id="{E087919D-24C1-B9D2-75A9-F0AFD845E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3773487"/>
            <a:ext cx="2362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b="1" dirty="0" err="1">
                <a:latin typeface="Arial" charset="0"/>
              </a:rPr>
              <a:t>P&amp;R’d</a:t>
            </a:r>
            <a:r>
              <a:rPr lang="en-US" altLang="x-none" b="1" dirty="0">
                <a:latin typeface="Arial" charset="0"/>
              </a:rPr>
              <a:t> Layout</a:t>
            </a:r>
          </a:p>
        </p:txBody>
      </p:sp>
      <p:sp>
        <p:nvSpPr>
          <p:cNvPr id="11" name="Rectangle 748">
            <a:extLst>
              <a:ext uri="{FF2B5EF4-FFF2-40B4-BE49-F238E27FC236}">
                <a16:creationId xmlns:a16="http://schemas.microsoft.com/office/drawing/2014/main" id="{62E8D731-2E40-6C60-E606-EBE13EE11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145087"/>
            <a:ext cx="2743200" cy="13716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create_clock –period 10 ……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set_input_delay –max 1.2 ….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set_output_delay –max 2.5 ….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set_load 0.25 …..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……….</a:t>
            </a:r>
          </a:p>
        </p:txBody>
      </p:sp>
      <p:sp>
        <p:nvSpPr>
          <p:cNvPr id="12" name="Text Box 749">
            <a:extLst>
              <a:ext uri="{FF2B5EF4-FFF2-40B4-BE49-F238E27FC236}">
                <a16:creationId xmlns:a16="http://schemas.microsoft.com/office/drawing/2014/main" id="{69DB761F-8F91-A9CD-53B6-CA7BB569A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913" y="6461126"/>
            <a:ext cx="2667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x-none" sz="2000" b="1">
                <a:latin typeface="Arial" charset="0"/>
              </a:rPr>
              <a:t>Timing Constraints</a:t>
            </a:r>
          </a:p>
        </p:txBody>
      </p:sp>
      <p:sp>
        <p:nvSpPr>
          <p:cNvPr id="13" name="Line 750">
            <a:extLst>
              <a:ext uri="{FF2B5EF4-FFF2-40B4-BE49-F238E27FC236}">
                <a16:creationId xmlns:a16="http://schemas.microsoft.com/office/drawing/2014/main" id="{BB96EE75-772B-CCB8-DE67-2680F02CC4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9300" y="2630487"/>
            <a:ext cx="7747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751">
            <a:extLst>
              <a:ext uri="{FF2B5EF4-FFF2-40B4-BE49-F238E27FC236}">
                <a16:creationId xmlns:a16="http://schemas.microsoft.com/office/drawing/2014/main" id="{C2BC7A7B-CD34-80C9-DA61-01E5883E6D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3000" y="3240087"/>
            <a:ext cx="914400" cy="1828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52">
            <a:extLst>
              <a:ext uri="{FF2B5EF4-FFF2-40B4-BE49-F238E27FC236}">
                <a16:creationId xmlns:a16="http://schemas.microsoft.com/office/drawing/2014/main" id="{DF9DC252-5BB9-18BE-20E6-7412171A326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81800" y="3240087"/>
            <a:ext cx="762000" cy="1828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753">
            <a:extLst>
              <a:ext uri="{FF2B5EF4-FFF2-40B4-BE49-F238E27FC236}">
                <a16:creationId xmlns:a16="http://schemas.microsoft.com/office/drawing/2014/main" id="{8946C842-EAFE-E554-9D74-B0EBC5E634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2630487"/>
            <a:ext cx="609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7" name="Group 763">
            <a:extLst>
              <a:ext uri="{FF2B5EF4-FFF2-40B4-BE49-F238E27FC236}">
                <a16:creationId xmlns:a16="http://schemas.microsoft.com/office/drawing/2014/main" id="{40D88685-DD51-8AF5-B0DD-CFAD4869C875}"/>
              </a:ext>
            </a:extLst>
          </p:cNvPr>
          <p:cNvGrpSpPr>
            <a:grpSpLocks/>
          </p:cNvGrpSpPr>
          <p:nvPr/>
        </p:nvGrpSpPr>
        <p:grpSpPr bwMode="auto">
          <a:xfrm>
            <a:off x="8108917" y="1546225"/>
            <a:ext cx="2435225" cy="2270125"/>
            <a:chOff x="158" y="2503"/>
            <a:chExt cx="1534" cy="1430"/>
          </a:xfrm>
        </p:grpSpPr>
        <p:grpSp>
          <p:nvGrpSpPr>
            <p:cNvPr id="18" name="Group 764">
              <a:extLst>
                <a:ext uri="{FF2B5EF4-FFF2-40B4-BE49-F238E27FC236}">
                  <a16:creationId xmlns:a16="http://schemas.microsoft.com/office/drawing/2014/main" id="{F792E9A0-026F-9D3C-954D-2CB2045B3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2814"/>
              <a:ext cx="925" cy="789"/>
              <a:chOff x="462" y="2814"/>
              <a:chExt cx="925" cy="789"/>
            </a:xfrm>
          </p:grpSpPr>
          <p:grpSp>
            <p:nvGrpSpPr>
              <p:cNvPr id="250" name="Group 765">
                <a:extLst>
                  <a:ext uri="{FF2B5EF4-FFF2-40B4-BE49-F238E27FC236}">
                    <a16:creationId xmlns:a16="http://schemas.microsoft.com/office/drawing/2014/main" id="{98935426-BF28-772D-FBB6-3DF5781D7A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" y="3445"/>
                <a:ext cx="68" cy="158"/>
                <a:chOff x="3083" y="3531"/>
                <a:chExt cx="192" cy="480"/>
              </a:xfrm>
            </p:grpSpPr>
            <p:sp>
              <p:nvSpPr>
                <p:cNvPr id="688" name="Rectangle 766">
                  <a:extLst>
                    <a:ext uri="{FF2B5EF4-FFF2-40B4-BE49-F238E27FC236}">
                      <a16:creationId xmlns:a16="http://schemas.microsoft.com/office/drawing/2014/main" id="{DE78E6AA-9D09-8BA5-E32F-98AA56AB70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9" name="Rectangle 767">
                  <a:extLst>
                    <a:ext uri="{FF2B5EF4-FFF2-40B4-BE49-F238E27FC236}">
                      <a16:creationId xmlns:a16="http://schemas.microsoft.com/office/drawing/2014/main" id="{1A54EE7C-76F2-E632-2E58-E5FCD3B458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0" name="Rectangle 768">
                  <a:extLst>
                    <a:ext uri="{FF2B5EF4-FFF2-40B4-BE49-F238E27FC236}">
                      <a16:creationId xmlns:a16="http://schemas.microsoft.com/office/drawing/2014/main" id="{9C3E3130-9501-88C8-4486-8CF0422B3F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1" name="Rectangle 769">
                  <a:extLst>
                    <a:ext uri="{FF2B5EF4-FFF2-40B4-BE49-F238E27FC236}">
                      <a16:creationId xmlns:a16="http://schemas.microsoft.com/office/drawing/2014/main" id="{34C883F5-D7D3-A18B-D3ED-BC05AF8CB0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2" name="Rectangle 770">
                  <a:extLst>
                    <a:ext uri="{FF2B5EF4-FFF2-40B4-BE49-F238E27FC236}">
                      <a16:creationId xmlns:a16="http://schemas.microsoft.com/office/drawing/2014/main" id="{30AD4E52-04E0-4A4A-61E3-78DABF4752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3" name="Rectangle 771">
                  <a:extLst>
                    <a:ext uri="{FF2B5EF4-FFF2-40B4-BE49-F238E27FC236}">
                      <a16:creationId xmlns:a16="http://schemas.microsoft.com/office/drawing/2014/main" id="{756F9978-59AF-1949-9526-B456519DA1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4" name="Rectangle 772">
                  <a:extLst>
                    <a:ext uri="{FF2B5EF4-FFF2-40B4-BE49-F238E27FC236}">
                      <a16:creationId xmlns:a16="http://schemas.microsoft.com/office/drawing/2014/main" id="{9CD5853B-BE45-936A-0F81-61E3809690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5" name="Rectangle 773">
                  <a:extLst>
                    <a:ext uri="{FF2B5EF4-FFF2-40B4-BE49-F238E27FC236}">
                      <a16:creationId xmlns:a16="http://schemas.microsoft.com/office/drawing/2014/main" id="{0ED7B774-472A-04EF-D8A4-2C1FEBC2CB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6" name="Rectangle 774">
                  <a:extLst>
                    <a:ext uri="{FF2B5EF4-FFF2-40B4-BE49-F238E27FC236}">
                      <a16:creationId xmlns:a16="http://schemas.microsoft.com/office/drawing/2014/main" id="{67B8C725-F864-8506-4AFB-F615E913C0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1" name="Group 775">
                <a:extLst>
                  <a:ext uri="{FF2B5EF4-FFF2-40B4-BE49-F238E27FC236}">
                    <a16:creationId xmlns:a16="http://schemas.microsoft.com/office/drawing/2014/main" id="{2D670A5A-947E-C309-2BCD-E33F6C146D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2" y="3445"/>
                <a:ext cx="170" cy="158"/>
                <a:chOff x="4735" y="3531"/>
                <a:chExt cx="480" cy="480"/>
              </a:xfrm>
            </p:grpSpPr>
            <p:sp>
              <p:nvSpPr>
                <p:cNvPr id="672" name="Rectangle 776">
                  <a:extLst>
                    <a:ext uri="{FF2B5EF4-FFF2-40B4-BE49-F238E27FC236}">
                      <a16:creationId xmlns:a16="http://schemas.microsoft.com/office/drawing/2014/main" id="{6A871EEC-5CE5-A08C-D4EF-F308204D65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3" name="Rectangle 777">
                  <a:extLst>
                    <a:ext uri="{FF2B5EF4-FFF2-40B4-BE49-F238E27FC236}">
                      <a16:creationId xmlns:a16="http://schemas.microsoft.com/office/drawing/2014/main" id="{83329A32-9CB8-7CDF-E206-5116576759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4" name="Rectangle 778">
                  <a:extLst>
                    <a:ext uri="{FF2B5EF4-FFF2-40B4-BE49-F238E27FC236}">
                      <a16:creationId xmlns:a16="http://schemas.microsoft.com/office/drawing/2014/main" id="{A2E64C0E-A6A3-07E0-3E85-0221BAE7E7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5" name="Rectangle 779">
                  <a:extLst>
                    <a:ext uri="{FF2B5EF4-FFF2-40B4-BE49-F238E27FC236}">
                      <a16:creationId xmlns:a16="http://schemas.microsoft.com/office/drawing/2014/main" id="{191AE2CD-4189-6872-71EC-E36EF18132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6" name="Rectangle 780">
                  <a:extLst>
                    <a:ext uri="{FF2B5EF4-FFF2-40B4-BE49-F238E27FC236}">
                      <a16:creationId xmlns:a16="http://schemas.microsoft.com/office/drawing/2014/main" id="{A0DC9FEF-25C0-9B3E-5111-BF7453D6BF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77" name="Rectangle 781">
                  <a:extLst>
                    <a:ext uri="{FF2B5EF4-FFF2-40B4-BE49-F238E27FC236}">
                      <a16:creationId xmlns:a16="http://schemas.microsoft.com/office/drawing/2014/main" id="{6BC440B7-869F-2867-C42D-1FB931A3C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8" name="Rectangle 782">
                  <a:extLst>
                    <a:ext uri="{FF2B5EF4-FFF2-40B4-BE49-F238E27FC236}">
                      <a16:creationId xmlns:a16="http://schemas.microsoft.com/office/drawing/2014/main" id="{EE5C1BF6-7255-5482-7E79-ADAF5CEBA2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79" name="Rectangle 783">
                  <a:extLst>
                    <a:ext uri="{FF2B5EF4-FFF2-40B4-BE49-F238E27FC236}">
                      <a16:creationId xmlns:a16="http://schemas.microsoft.com/office/drawing/2014/main" id="{F91F9CCC-8D19-4EE5-DC30-2ABE718112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0" name="Rectangle 784">
                  <a:extLst>
                    <a:ext uri="{FF2B5EF4-FFF2-40B4-BE49-F238E27FC236}">
                      <a16:creationId xmlns:a16="http://schemas.microsoft.com/office/drawing/2014/main" id="{CBDC7213-D8C7-9DD0-49D6-3414D61199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1" name="Rectangle 785">
                  <a:extLst>
                    <a:ext uri="{FF2B5EF4-FFF2-40B4-BE49-F238E27FC236}">
                      <a16:creationId xmlns:a16="http://schemas.microsoft.com/office/drawing/2014/main" id="{6A7E3136-5E06-BCB5-EAA8-02AE762CC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82" name="Rectangle 786">
                  <a:extLst>
                    <a:ext uri="{FF2B5EF4-FFF2-40B4-BE49-F238E27FC236}">
                      <a16:creationId xmlns:a16="http://schemas.microsoft.com/office/drawing/2014/main" id="{08ED0196-780A-16BF-E67D-1794031744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83" name="Rectangle 787">
                  <a:extLst>
                    <a:ext uri="{FF2B5EF4-FFF2-40B4-BE49-F238E27FC236}">
                      <a16:creationId xmlns:a16="http://schemas.microsoft.com/office/drawing/2014/main" id="{90040385-6D5E-1A8D-DD9D-59892FA129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4" name="Rectangle 788">
                  <a:extLst>
                    <a:ext uri="{FF2B5EF4-FFF2-40B4-BE49-F238E27FC236}">
                      <a16:creationId xmlns:a16="http://schemas.microsoft.com/office/drawing/2014/main" id="{6A55CE5A-F6F3-D125-2DB1-8B6F41DC54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5" name="Rectangle 789">
                  <a:extLst>
                    <a:ext uri="{FF2B5EF4-FFF2-40B4-BE49-F238E27FC236}">
                      <a16:creationId xmlns:a16="http://schemas.microsoft.com/office/drawing/2014/main" id="{9481EB52-4DF0-7311-BF7D-2DD9F75EFB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6" name="Rectangle 790">
                  <a:extLst>
                    <a:ext uri="{FF2B5EF4-FFF2-40B4-BE49-F238E27FC236}">
                      <a16:creationId xmlns:a16="http://schemas.microsoft.com/office/drawing/2014/main" id="{ABCCC14D-4FB4-59EF-F3B9-E6EB7CE575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7" name="Rectangle 791">
                  <a:extLst>
                    <a:ext uri="{FF2B5EF4-FFF2-40B4-BE49-F238E27FC236}">
                      <a16:creationId xmlns:a16="http://schemas.microsoft.com/office/drawing/2014/main" id="{E5A3AA9C-33FF-F6A9-A1A4-1B9D8A3560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2" name="Group 792">
                <a:extLst>
                  <a:ext uri="{FF2B5EF4-FFF2-40B4-BE49-F238E27FC236}">
                    <a16:creationId xmlns:a16="http://schemas.microsoft.com/office/drawing/2014/main" id="{5C9076EE-D328-27DF-AB51-74812D254F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2" y="3445"/>
                <a:ext cx="88" cy="158"/>
                <a:chOff x="5215" y="3531"/>
                <a:chExt cx="250" cy="480"/>
              </a:xfrm>
            </p:grpSpPr>
            <p:sp>
              <p:nvSpPr>
                <p:cNvPr id="660" name="Rectangle 793">
                  <a:extLst>
                    <a:ext uri="{FF2B5EF4-FFF2-40B4-BE49-F238E27FC236}">
                      <a16:creationId xmlns:a16="http://schemas.microsoft.com/office/drawing/2014/main" id="{1518F96C-CC8C-ACBB-18BF-2C2456B5B9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1" name="Rectangle 794">
                  <a:extLst>
                    <a:ext uri="{FF2B5EF4-FFF2-40B4-BE49-F238E27FC236}">
                      <a16:creationId xmlns:a16="http://schemas.microsoft.com/office/drawing/2014/main" id="{90703264-13C5-329D-1275-8DCE4E3CFF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2" name="Rectangle 795">
                  <a:extLst>
                    <a:ext uri="{FF2B5EF4-FFF2-40B4-BE49-F238E27FC236}">
                      <a16:creationId xmlns:a16="http://schemas.microsoft.com/office/drawing/2014/main" id="{03FD8AE9-9FD3-F293-EE15-F95FBAA09A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3" name="Rectangle 796">
                  <a:extLst>
                    <a:ext uri="{FF2B5EF4-FFF2-40B4-BE49-F238E27FC236}">
                      <a16:creationId xmlns:a16="http://schemas.microsoft.com/office/drawing/2014/main" id="{5E5C1966-A244-2BA6-61F1-F60B5D49F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4" name="Rectangle 797">
                  <a:extLst>
                    <a:ext uri="{FF2B5EF4-FFF2-40B4-BE49-F238E27FC236}">
                      <a16:creationId xmlns:a16="http://schemas.microsoft.com/office/drawing/2014/main" id="{A6A93B50-B2BB-91C4-DA77-62DA98B78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5" name="Rectangle 798">
                  <a:extLst>
                    <a:ext uri="{FF2B5EF4-FFF2-40B4-BE49-F238E27FC236}">
                      <a16:creationId xmlns:a16="http://schemas.microsoft.com/office/drawing/2014/main" id="{6687A0BA-9F94-43A1-3FC7-13E426CB2B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6" name="Rectangle 799">
                  <a:extLst>
                    <a:ext uri="{FF2B5EF4-FFF2-40B4-BE49-F238E27FC236}">
                      <a16:creationId xmlns:a16="http://schemas.microsoft.com/office/drawing/2014/main" id="{EBC73EAE-D6E1-6FB2-FE87-DA5587A24D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7" name="Rectangle 800">
                  <a:extLst>
                    <a:ext uri="{FF2B5EF4-FFF2-40B4-BE49-F238E27FC236}">
                      <a16:creationId xmlns:a16="http://schemas.microsoft.com/office/drawing/2014/main" id="{257E98D5-0F22-1E7F-BD1D-C7DB538F64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8" name="Rectangle 801">
                  <a:extLst>
                    <a:ext uri="{FF2B5EF4-FFF2-40B4-BE49-F238E27FC236}">
                      <a16:creationId xmlns:a16="http://schemas.microsoft.com/office/drawing/2014/main" id="{DF3A6375-0077-6815-AEB8-6CF0ECE21B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9" name="Rectangle 802">
                  <a:extLst>
                    <a:ext uri="{FF2B5EF4-FFF2-40B4-BE49-F238E27FC236}">
                      <a16:creationId xmlns:a16="http://schemas.microsoft.com/office/drawing/2014/main" id="{89E1A224-AF07-7BE4-2DBD-155438F188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0" name="Rectangle 803">
                  <a:extLst>
                    <a:ext uri="{FF2B5EF4-FFF2-40B4-BE49-F238E27FC236}">
                      <a16:creationId xmlns:a16="http://schemas.microsoft.com/office/drawing/2014/main" id="{D74055E5-13AE-823B-F0C3-EFA04AEF22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1" name="Rectangle 804">
                  <a:extLst>
                    <a:ext uri="{FF2B5EF4-FFF2-40B4-BE49-F238E27FC236}">
                      <a16:creationId xmlns:a16="http://schemas.microsoft.com/office/drawing/2014/main" id="{746D6A4F-2E45-69FB-C96F-17AF9F87BA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3" name="Group 805">
                <a:extLst>
                  <a:ext uri="{FF2B5EF4-FFF2-40B4-BE49-F238E27FC236}">
                    <a16:creationId xmlns:a16="http://schemas.microsoft.com/office/drawing/2014/main" id="{4EEE7973-5EC9-3C27-6824-C7D08A171D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100" y="3445"/>
                <a:ext cx="103" cy="158"/>
                <a:chOff x="4255" y="3531"/>
                <a:chExt cx="288" cy="480"/>
              </a:xfrm>
            </p:grpSpPr>
            <p:sp>
              <p:nvSpPr>
                <p:cNvPr id="648" name="Rectangle 806">
                  <a:extLst>
                    <a:ext uri="{FF2B5EF4-FFF2-40B4-BE49-F238E27FC236}">
                      <a16:creationId xmlns:a16="http://schemas.microsoft.com/office/drawing/2014/main" id="{D1F785FE-322E-95F6-C22D-9E028CB8D0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9" name="Rectangle 807">
                  <a:extLst>
                    <a:ext uri="{FF2B5EF4-FFF2-40B4-BE49-F238E27FC236}">
                      <a16:creationId xmlns:a16="http://schemas.microsoft.com/office/drawing/2014/main" id="{BD9EC995-0969-5AC6-14FA-DEEFA91F49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0" name="Rectangle 808">
                  <a:extLst>
                    <a:ext uri="{FF2B5EF4-FFF2-40B4-BE49-F238E27FC236}">
                      <a16:creationId xmlns:a16="http://schemas.microsoft.com/office/drawing/2014/main" id="{70400AFD-EDCA-C395-557E-D416805D16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1" name="Rectangle 809">
                  <a:extLst>
                    <a:ext uri="{FF2B5EF4-FFF2-40B4-BE49-F238E27FC236}">
                      <a16:creationId xmlns:a16="http://schemas.microsoft.com/office/drawing/2014/main" id="{2EF8BD88-1981-697D-26AA-839C34198B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2" name="Rectangle 810">
                  <a:extLst>
                    <a:ext uri="{FF2B5EF4-FFF2-40B4-BE49-F238E27FC236}">
                      <a16:creationId xmlns:a16="http://schemas.microsoft.com/office/drawing/2014/main" id="{A1DC73DD-E7B3-EEA4-0B62-94F9AB2E56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53" name="Rectangle 811">
                  <a:extLst>
                    <a:ext uri="{FF2B5EF4-FFF2-40B4-BE49-F238E27FC236}">
                      <a16:creationId xmlns:a16="http://schemas.microsoft.com/office/drawing/2014/main" id="{784CC304-2849-8188-53C2-FF73A31A6C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4" name="Rectangle 812">
                  <a:extLst>
                    <a:ext uri="{FF2B5EF4-FFF2-40B4-BE49-F238E27FC236}">
                      <a16:creationId xmlns:a16="http://schemas.microsoft.com/office/drawing/2014/main" id="{1925BD08-8E38-40A0-FC5D-D2FCAED1E0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55" name="Rectangle 813">
                  <a:extLst>
                    <a:ext uri="{FF2B5EF4-FFF2-40B4-BE49-F238E27FC236}">
                      <a16:creationId xmlns:a16="http://schemas.microsoft.com/office/drawing/2014/main" id="{A868B586-38E1-818D-AE02-2CE3518E76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6" name="Rectangle 814">
                  <a:extLst>
                    <a:ext uri="{FF2B5EF4-FFF2-40B4-BE49-F238E27FC236}">
                      <a16:creationId xmlns:a16="http://schemas.microsoft.com/office/drawing/2014/main" id="{596636D1-A09F-397D-5341-D7F3973D0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7" name="Rectangle 815">
                  <a:extLst>
                    <a:ext uri="{FF2B5EF4-FFF2-40B4-BE49-F238E27FC236}">
                      <a16:creationId xmlns:a16="http://schemas.microsoft.com/office/drawing/2014/main" id="{8ADDA1C2-570A-4A0B-1634-B7305AC353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8" name="Rectangle 816">
                  <a:extLst>
                    <a:ext uri="{FF2B5EF4-FFF2-40B4-BE49-F238E27FC236}">
                      <a16:creationId xmlns:a16="http://schemas.microsoft.com/office/drawing/2014/main" id="{ADC0859E-9F09-A756-8F2B-812471E7F3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9" name="Rectangle 817">
                  <a:extLst>
                    <a:ext uri="{FF2B5EF4-FFF2-40B4-BE49-F238E27FC236}">
                      <a16:creationId xmlns:a16="http://schemas.microsoft.com/office/drawing/2014/main" id="{547A2281-D355-7F15-E497-66B3D43FC9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4" name="Group 818">
                <a:extLst>
                  <a:ext uri="{FF2B5EF4-FFF2-40B4-BE49-F238E27FC236}">
                    <a16:creationId xmlns:a16="http://schemas.microsoft.com/office/drawing/2014/main" id="{272BD174-28D0-F9DB-930C-20B6B3CF39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32" y="3445"/>
                <a:ext cx="68" cy="158"/>
                <a:chOff x="3083" y="3531"/>
                <a:chExt cx="192" cy="480"/>
              </a:xfrm>
            </p:grpSpPr>
            <p:sp>
              <p:nvSpPr>
                <p:cNvPr id="639" name="Rectangle 819">
                  <a:extLst>
                    <a:ext uri="{FF2B5EF4-FFF2-40B4-BE49-F238E27FC236}">
                      <a16:creationId xmlns:a16="http://schemas.microsoft.com/office/drawing/2014/main" id="{61A3C166-FC49-E7F6-C331-8AEAE8F9C5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0" name="Rectangle 820">
                  <a:extLst>
                    <a:ext uri="{FF2B5EF4-FFF2-40B4-BE49-F238E27FC236}">
                      <a16:creationId xmlns:a16="http://schemas.microsoft.com/office/drawing/2014/main" id="{A73E7EAF-76C9-2CD9-A1FB-308984D553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1" name="Rectangle 821">
                  <a:extLst>
                    <a:ext uri="{FF2B5EF4-FFF2-40B4-BE49-F238E27FC236}">
                      <a16:creationId xmlns:a16="http://schemas.microsoft.com/office/drawing/2014/main" id="{8197B485-FAAC-A66C-D40A-E0318033E3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2" name="Rectangle 822">
                  <a:extLst>
                    <a:ext uri="{FF2B5EF4-FFF2-40B4-BE49-F238E27FC236}">
                      <a16:creationId xmlns:a16="http://schemas.microsoft.com/office/drawing/2014/main" id="{111C8934-1575-679B-6C59-AE977D24C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3" name="Rectangle 823">
                  <a:extLst>
                    <a:ext uri="{FF2B5EF4-FFF2-40B4-BE49-F238E27FC236}">
                      <a16:creationId xmlns:a16="http://schemas.microsoft.com/office/drawing/2014/main" id="{8666C8C8-6354-F9B1-8C72-189701AE7E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4" name="Rectangle 824">
                  <a:extLst>
                    <a:ext uri="{FF2B5EF4-FFF2-40B4-BE49-F238E27FC236}">
                      <a16:creationId xmlns:a16="http://schemas.microsoft.com/office/drawing/2014/main" id="{F6E0C3EE-395C-86CF-0040-808F844C7B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5" name="Rectangle 825">
                  <a:extLst>
                    <a:ext uri="{FF2B5EF4-FFF2-40B4-BE49-F238E27FC236}">
                      <a16:creationId xmlns:a16="http://schemas.microsoft.com/office/drawing/2014/main" id="{FAE5383F-314F-761D-96D7-72505F5D1B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6" name="Rectangle 826">
                  <a:extLst>
                    <a:ext uri="{FF2B5EF4-FFF2-40B4-BE49-F238E27FC236}">
                      <a16:creationId xmlns:a16="http://schemas.microsoft.com/office/drawing/2014/main" id="{7534E8BD-0FD2-9BA1-E446-C0874E5A9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7" name="Rectangle 827">
                  <a:extLst>
                    <a:ext uri="{FF2B5EF4-FFF2-40B4-BE49-F238E27FC236}">
                      <a16:creationId xmlns:a16="http://schemas.microsoft.com/office/drawing/2014/main" id="{B0EA365F-2F15-D132-03CB-FC35E5F042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5" name="Group 828">
                <a:extLst>
                  <a:ext uri="{FF2B5EF4-FFF2-40B4-BE49-F238E27FC236}">
                    <a16:creationId xmlns:a16="http://schemas.microsoft.com/office/drawing/2014/main" id="{37222CB9-4713-11C3-490A-1A3F5EB3B4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62" y="2973"/>
                <a:ext cx="68" cy="158"/>
                <a:chOff x="3083" y="3531"/>
                <a:chExt cx="192" cy="480"/>
              </a:xfrm>
            </p:grpSpPr>
            <p:sp>
              <p:nvSpPr>
                <p:cNvPr id="630" name="Rectangle 829">
                  <a:extLst>
                    <a:ext uri="{FF2B5EF4-FFF2-40B4-BE49-F238E27FC236}">
                      <a16:creationId xmlns:a16="http://schemas.microsoft.com/office/drawing/2014/main" id="{FAC814FA-88CB-4E45-A505-1A6DA0549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1" name="Rectangle 830">
                  <a:extLst>
                    <a:ext uri="{FF2B5EF4-FFF2-40B4-BE49-F238E27FC236}">
                      <a16:creationId xmlns:a16="http://schemas.microsoft.com/office/drawing/2014/main" id="{5EBFDE9F-2F53-CF18-647D-1967F036BF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2" name="Rectangle 831">
                  <a:extLst>
                    <a:ext uri="{FF2B5EF4-FFF2-40B4-BE49-F238E27FC236}">
                      <a16:creationId xmlns:a16="http://schemas.microsoft.com/office/drawing/2014/main" id="{C1158D0A-77D2-A6E2-77C3-A42D437C5D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3" name="Rectangle 832">
                  <a:extLst>
                    <a:ext uri="{FF2B5EF4-FFF2-40B4-BE49-F238E27FC236}">
                      <a16:creationId xmlns:a16="http://schemas.microsoft.com/office/drawing/2014/main" id="{76D6587C-AE60-93F9-AA3A-6ABF8F893A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4" name="Rectangle 833">
                  <a:extLst>
                    <a:ext uri="{FF2B5EF4-FFF2-40B4-BE49-F238E27FC236}">
                      <a16:creationId xmlns:a16="http://schemas.microsoft.com/office/drawing/2014/main" id="{AAFCAA9C-A6E0-3B6A-5E40-3951FFABFD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5" name="Rectangle 834">
                  <a:extLst>
                    <a:ext uri="{FF2B5EF4-FFF2-40B4-BE49-F238E27FC236}">
                      <a16:creationId xmlns:a16="http://schemas.microsoft.com/office/drawing/2014/main" id="{6A2C3B8D-2480-AD6A-523B-7D9FDA92C5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6" name="Rectangle 835">
                  <a:extLst>
                    <a:ext uri="{FF2B5EF4-FFF2-40B4-BE49-F238E27FC236}">
                      <a16:creationId xmlns:a16="http://schemas.microsoft.com/office/drawing/2014/main" id="{044794F2-236E-26DA-87EC-2F719C4739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7" name="Rectangle 836">
                  <a:extLst>
                    <a:ext uri="{FF2B5EF4-FFF2-40B4-BE49-F238E27FC236}">
                      <a16:creationId xmlns:a16="http://schemas.microsoft.com/office/drawing/2014/main" id="{ABB9631D-9D33-76BD-9FFC-9FCAD19809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8" name="Rectangle 837">
                  <a:extLst>
                    <a:ext uri="{FF2B5EF4-FFF2-40B4-BE49-F238E27FC236}">
                      <a16:creationId xmlns:a16="http://schemas.microsoft.com/office/drawing/2014/main" id="{45D23535-579A-E4C2-1F22-5949EC37E1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6" name="Group 838">
                <a:extLst>
                  <a:ext uri="{FF2B5EF4-FFF2-40B4-BE49-F238E27FC236}">
                    <a16:creationId xmlns:a16="http://schemas.microsoft.com/office/drawing/2014/main" id="{D68D3F96-F491-4F6B-AD9F-86A19B5078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215" y="3287"/>
                <a:ext cx="171" cy="158"/>
                <a:chOff x="4735" y="3531"/>
                <a:chExt cx="480" cy="480"/>
              </a:xfrm>
            </p:grpSpPr>
            <p:sp>
              <p:nvSpPr>
                <p:cNvPr id="614" name="Rectangle 839">
                  <a:extLst>
                    <a:ext uri="{FF2B5EF4-FFF2-40B4-BE49-F238E27FC236}">
                      <a16:creationId xmlns:a16="http://schemas.microsoft.com/office/drawing/2014/main" id="{27D0F72C-6E70-3CE6-8A2D-FEFA384648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5" name="Rectangle 840">
                  <a:extLst>
                    <a:ext uri="{FF2B5EF4-FFF2-40B4-BE49-F238E27FC236}">
                      <a16:creationId xmlns:a16="http://schemas.microsoft.com/office/drawing/2014/main" id="{C0D02FF1-E122-797D-7068-FC1B2C7E7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6" name="Rectangle 841">
                  <a:extLst>
                    <a:ext uri="{FF2B5EF4-FFF2-40B4-BE49-F238E27FC236}">
                      <a16:creationId xmlns:a16="http://schemas.microsoft.com/office/drawing/2014/main" id="{08DF8D3E-1AC8-35DD-88D8-69736D89C6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7" name="Rectangle 842">
                  <a:extLst>
                    <a:ext uri="{FF2B5EF4-FFF2-40B4-BE49-F238E27FC236}">
                      <a16:creationId xmlns:a16="http://schemas.microsoft.com/office/drawing/2014/main" id="{A2BBC5E9-842E-7577-6AE8-4CB2D10B47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8" name="Rectangle 843">
                  <a:extLst>
                    <a:ext uri="{FF2B5EF4-FFF2-40B4-BE49-F238E27FC236}">
                      <a16:creationId xmlns:a16="http://schemas.microsoft.com/office/drawing/2014/main" id="{7513BE65-3360-D5FB-0EE5-0A82DD2AC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19" name="Rectangle 844">
                  <a:extLst>
                    <a:ext uri="{FF2B5EF4-FFF2-40B4-BE49-F238E27FC236}">
                      <a16:creationId xmlns:a16="http://schemas.microsoft.com/office/drawing/2014/main" id="{D53213A9-FCDE-3E09-2A92-623265879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0" name="Rectangle 845">
                  <a:extLst>
                    <a:ext uri="{FF2B5EF4-FFF2-40B4-BE49-F238E27FC236}">
                      <a16:creationId xmlns:a16="http://schemas.microsoft.com/office/drawing/2014/main" id="{64FD43A7-E777-8E05-CBA0-9D5E0E20CA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21" name="Rectangle 846">
                  <a:extLst>
                    <a:ext uri="{FF2B5EF4-FFF2-40B4-BE49-F238E27FC236}">
                      <a16:creationId xmlns:a16="http://schemas.microsoft.com/office/drawing/2014/main" id="{ACA896EB-F818-49C3-265E-D3F73118EB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2" name="Rectangle 847">
                  <a:extLst>
                    <a:ext uri="{FF2B5EF4-FFF2-40B4-BE49-F238E27FC236}">
                      <a16:creationId xmlns:a16="http://schemas.microsoft.com/office/drawing/2014/main" id="{324B3891-E641-E99E-BFEE-7BC313BACE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3" name="Rectangle 848">
                  <a:extLst>
                    <a:ext uri="{FF2B5EF4-FFF2-40B4-BE49-F238E27FC236}">
                      <a16:creationId xmlns:a16="http://schemas.microsoft.com/office/drawing/2014/main" id="{445619DC-D153-5060-BAF1-47C98E5795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24" name="Rectangle 849">
                  <a:extLst>
                    <a:ext uri="{FF2B5EF4-FFF2-40B4-BE49-F238E27FC236}">
                      <a16:creationId xmlns:a16="http://schemas.microsoft.com/office/drawing/2014/main" id="{7E111631-924E-30B5-FBDB-EABC2586CF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25" name="Rectangle 850">
                  <a:extLst>
                    <a:ext uri="{FF2B5EF4-FFF2-40B4-BE49-F238E27FC236}">
                      <a16:creationId xmlns:a16="http://schemas.microsoft.com/office/drawing/2014/main" id="{6C05D785-DDB9-53CE-D8EA-E51967227E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6" name="Rectangle 851">
                  <a:extLst>
                    <a:ext uri="{FF2B5EF4-FFF2-40B4-BE49-F238E27FC236}">
                      <a16:creationId xmlns:a16="http://schemas.microsoft.com/office/drawing/2014/main" id="{EA753BAB-7447-5AFF-8BAF-E0EAC1E607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7" name="Rectangle 852">
                  <a:extLst>
                    <a:ext uri="{FF2B5EF4-FFF2-40B4-BE49-F238E27FC236}">
                      <a16:creationId xmlns:a16="http://schemas.microsoft.com/office/drawing/2014/main" id="{95B24DAC-8797-0BB7-4BBC-AAD788F232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8" name="Rectangle 853">
                  <a:extLst>
                    <a:ext uri="{FF2B5EF4-FFF2-40B4-BE49-F238E27FC236}">
                      <a16:creationId xmlns:a16="http://schemas.microsoft.com/office/drawing/2014/main" id="{903591D1-A12F-DD61-78AA-7CE5E5F47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9" name="Rectangle 854">
                  <a:extLst>
                    <a:ext uri="{FF2B5EF4-FFF2-40B4-BE49-F238E27FC236}">
                      <a16:creationId xmlns:a16="http://schemas.microsoft.com/office/drawing/2014/main" id="{AB14BF7A-6037-8882-55C5-7E1345925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7" name="Group 855">
                <a:extLst>
                  <a:ext uri="{FF2B5EF4-FFF2-40B4-BE49-F238E27FC236}">
                    <a16:creationId xmlns:a16="http://schemas.microsoft.com/office/drawing/2014/main" id="{2215E8FE-DFFE-6598-79C7-E61617319D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 flipV="1">
                <a:off x="1045" y="3287"/>
                <a:ext cx="103" cy="158"/>
                <a:chOff x="4255" y="3531"/>
                <a:chExt cx="288" cy="480"/>
              </a:xfrm>
            </p:grpSpPr>
            <p:sp>
              <p:nvSpPr>
                <p:cNvPr id="602" name="Rectangle 856">
                  <a:extLst>
                    <a:ext uri="{FF2B5EF4-FFF2-40B4-BE49-F238E27FC236}">
                      <a16:creationId xmlns:a16="http://schemas.microsoft.com/office/drawing/2014/main" id="{89A30E2C-8392-CB69-278E-7391538250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3" name="Rectangle 857">
                  <a:extLst>
                    <a:ext uri="{FF2B5EF4-FFF2-40B4-BE49-F238E27FC236}">
                      <a16:creationId xmlns:a16="http://schemas.microsoft.com/office/drawing/2014/main" id="{EE32D233-67F5-D773-4113-EC0D9C4AB7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4" name="Rectangle 858">
                  <a:extLst>
                    <a:ext uri="{FF2B5EF4-FFF2-40B4-BE49-F238E27FC236}">
                      <a16:creationId xmlns:a16="http://schemas.microsoft.com/office/drawing/2014/main" id="{8776FF43-2DD3-29E1-F834-C910B82188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5" name="Rectangle 859">
                  <a:extLst>
                    <a:ext uri="{FF2B5EF4-FFF2-40B4-BE49-F238E27FC236}">
                      <a16:creationId xmlns:a16="http://schemas.microsoft.com/office/drawing/2014/main" id="{24FAB513-D219-3F1F-CB31-F4470F2F98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6" name="Rectangle 860">
                  <a:extLst>
                    <a:ext uri="{FF2B5EF4-FFF2-40B4-BE49-F238E27FC236}">
                      <a16:creationId xmlns:a16="http://schemas.microsoft.com/office/drawing/2014/main" id="{10AF12D2-F109-A2EB-6F4C-028992299E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07" name="Rectangle 861">
                  <a:extLst>
                    <a:ext uri="{FF2B5EF4-FFF2-40B4-BE49-F238E27FC236}">
                      <a16:creationId xmlns:a16="http://schemas.microsoft.com/office/drawing/2014/main" id="{D2C08115-76B3-9A37-E107-E0FC78A053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8" name="Rectangle 862">
                  <a:extLst>
                    <a:ext uri="{FF2B5EF4-FFF2-40B4-BE49-F238E27FC236}">
                      <a16:creationId xmlns:a16="http://schemas.microsoft.com/office/drawing/2014/main" id="{F4920025-C369-58EE-4DF1-27D1C8B6C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09" name="Rectangle 863">
                  <a:extLst>
                    <a:ext uri="{FF2B5EF4-FFF2-40B4-BE49-F238E27FC236}">
                      <a16:creationId xmlns:a16="http://schemas.microsoft.com/office/drawing/2014/main" id="{DD34D670-477A-04FD-5CD1-DB6C177F3A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0" name="Rectangle 864">
                  <a:extLst>
                    <a:ext uri="{FF2B5EF4-FFF2-40B4-BE49-F238E27FC236}">
                      <a16:creationId xmlns:a16="http://schemas.microsoft.com/office/drawing/2014/main" id="{970ED653-2E93-9B6D-3E8C-F58E43823D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1" name="Rectangle 865">
                  <a:extLst>
                    <a:ext uri="{FF2B5EF4-FFF2-40B4-BE49-F238E27FC236}">
                      <a16:creationId xmlns:a16="http://schemas.microsoft.com/office/drawing/2014/main" id="{6E3E62F1-4D1A-3572-66C0-7CBF62D47B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2" name="Rectangle 866">
                  <a:extLst>
                    <a:ext uri="{FF2B5EF4-FFF2-40B4-BE49-F238E27FC236}">
                      <a16:creationId xmlns:a16="http://schemas.microsoft.com/office/drawing/2014/main" id="{AD080542-2D19-F8DD-9BE1-8A04D696C8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3" name="Rectangle 867">
                  <a:extLst>
                    <a:ext uri="{FF2B5EF4-FFF2-40B4-BE49-F238E27FC236}">
                      <a16:creationId xmlns:a16="http://schemas.microsoft.com/office/drawing/2014/main" id="{633A46E5-D2E9-D488-82F8-0718E44372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8" name="Group 868">
                <a:extLst>
                  <a:ext uri="{FF2B5EF4-FFF2-40B4-BE49-F238E27FC236}">
                    <a16:creationId xmlns:a16="http://schemas.microsoft.com/office/drawing/2014/main" id="{23012888-F308-F983-3B43-08DAFAE38C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148" y="3287"/>
                <a:ext cx="68" cy="158"/>
                <a:chOff x="3083" y="3531"/>
                <a:chExt cx="192" cy="480"/>
              </a:xfrm>
            </p:grpSpPr>
            <p:sp>
              <p:nvSpPr>
                <p:cNvPr id="593" name="Rectangle 869">
                  <a:extLst>
                    <a:ext uri="{FF2B5EF4-FFF2-40B4-BE49-F238E27FC236}">
                      <a16:creationId xmlns:a16="http://schemas.microsoft.com/office/drawing/2014/main" id="{29347CE1-6C3E-DEE5-6E4B-28CB22980F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4" name="Rectangle 870">
                  <a:extLst>
                    <a:ext uri="{FF2B5EF4-FFF2-40B4-BE49-F238E27FC236}">
                      <a16:creationId xmlns:a16="http://schemas.microsoft.com/office/drawing/2014/main" id="{FBEF4A19-C454-4B71-B9B9-3F231930A7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5" name="Rectangle 871">
                  <a:extLst>
                    <a:ext uri="{FF2B5EF4-FFF2-40B4-BE49-F238E27FC236}">
                      <a16:creationId xmlns:a16="http://schemas.microsoft.com/office/drawing/2014/main" id="{14DB8509-F4BD-A137-23B7-761DDBB432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6" name="Rectangle 872">
                  <a:extLst>
                    <a:ext uri="{FF2B5EF4-FFF2-40B4-BE49-F238E27FC236}">
                      <a16:creationId xmlns:a16="http://schemas.microsoft.com/office/drawing/2014/main" id="{5019B3E7-4E2A-6C33-2770-5D5C0809E4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7" name="Rectangle 873">
                  <a:extLst>
                    <a:ext uri="{FF2B5EF4-FFF2-40B4-BE49-F238E27FC236}">
                      <a16:creationId xmlns:a16="http://schemas.microsoft.com/office/drawing/2014/main" id="{7C421A1A-1A78-AD7F-2C96-A7EA373C12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8" name="Rectangle 874">
                  <a:extLst>
                    <a:ext uri="{FF2B5EF4-FFF2-40B4-BE49-F238E27FC236}">
                      <a16:creationId xmlns:a16="http://schemas.microsoft.com/office/drawing/2014/main" id="{6B274457-CE2E-2070-E348-C8B80D752D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9" name="Rectangle 875">
                  <a:extLst>
                    <a:ext uri="{FF2B5EF4-FFF2-40B4-BE49-F238E27FC236}">
                      <a16:creationId xmlns:a16="http://schemas.microsoft.com/office/drawing/2014/main" id="{C5E591DD-D4C2-7323-445D-B615046BF1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0" name="Rectangle 876">
                  <a:extLst>
                    <a:ext uri="{FF2B5EF4-FFF2-40B4-BE49-F238E27FC236}">
                      <a16:creationId xmlns:a16="http://schemas.microsoft.com/office/drawing/2014/main" id="{7282FE8C-77CE-3B8D-0393-1D6C132955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1" name="Rectangle 877">
                  <a:extLst>
                    <a:ext uri="{FF2B5EF4-FFF2-40B4-BE49-F238E27FC236}">
                      <a16:creationId xmlns:a16="http://schemas.microsoft.com/office/drawing/2014/main" id="{5112FE6F-BBF2-1172-AD36-1875FE609F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9" name="Group 878">
                <a:extLst>
                  <a:ext uri="{FF2B5EF4-FFF2-40B4-BE49-F238E27FC236}">
                    <a16:creationId xmlns:a16="http://schemas.microsoft.com/office/drawing/2014/main" id="{549E8375-9E21-1A86-4D93-CA39E968F2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8" y="3445"/>
                <a:ext cx="89" cy="158"/>
                <a:chOff x="5215" y="3531"/>
                <a:chExt cx="250" cy="480"/>
              </a:xfrm>
            </p:grpSpPr>
            <p:sp>
              <p:nvSpPr>
                <p:cNvPr id="581" name="Rectangle 879">
                  <a:extLst>
                    <a:ext uri="{FF2B5EF4-FFF2-40B4-BE49-F238E27FC236}">
                      <a16:creationId xmlns:a16="http://schemas.microsoft.com/office/drawing/2014/main" id="{9DD53961-0775-4B2B-FF8B-50AE4F383F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2" name="Rectangle 880">
                  <a:extLst>
                    <a:ext uri="{FF2B5EF4-FFF2-40B4-BE49-F238E27FC236}">
                      <a16:creationId xmlns:a16="http://schemas.microsoft.com/office/drawing/2014/main" id="{93F96B1A-EBC0-EA66-EEA2-B7DDB57F3C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3" name="Rectangle 881">
                  <a:extLst>
                    <a:ext uri="{FF2B5EF4-FFF2-40B4-BE49-F238E27FC236}">
                      <a16:creationId xmlns:a16="http://schemas.microsoft.com/office/drawing/2014/main" id="{E6F1B71A-C3EF-9354-653E-3F0CE5B66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4" name="Rectangle 882">
                  <a:extLst>
                    <a:ext uri="{FF2B5EF4-FFF2-40B4-BE49-F238E27FC236}">
                      <a16:creationId xmlns:a16="http://schemas.microsoft.com/office/drawing/2014/main" id="{229E3E9F-62C6-973E-0F71-897CF82D84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5" name="Rectangle 883">
                  <a:extLst>
                    <a:ext uri="{FF2B5EF4-FFF2-40B4-BE49-F238E27FC236}">
                      <a16:creationId xmlns:a16="http://schemas.microsoft.com/office/drawing/2014/main" id="{963CEC2D-BA30-FF92-2EB7-921B0E4183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6" name="Rectangle 884">
                  <a:extLst>
                    <a:ext uri="{FF2B5EF4-FFF2-40B4-BE49-F238E27FC236}">
                      <a16:creationId xmlns:a16="http://schemas.microsoft.com/office/drawing/2014/main" id="{E4DB73A7-0342-5B09-25A4-1AC2CAE452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7" name="Rectangle 885">
                  <a:extLst>
                    <a:ext uri="{FF2B5EF4-FFF2-40B4-BE49-F238E27FC236}">
                      <a16:creationId xmlns:a16="http://schemas.microsoft.com/office/drawing/2014/main" id="{CECBE2AC-F8D5-81FE-F7C5-1D6931D556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8" name="Rectangle 886">
                  <a:extLst>
                    <a:ext uri="{FF2B5EF4-FFF2-40B4-BE49-F238E27FC236}">
                      <a16:creationId xmlns:a16="http://schemas.microsoft.com/office/drawing/2014/main" id="{E0345000-2C10-68DA-DCC5-348BBFE43D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9" name="Rectangle 887">
                  <a:extLst>
                    <a:ext uri="{FF2B5EF4-FFF2-40B4-BE49-F238E27FC236}">
                      <a16:creationId xmlns:a16="http://schemas.microsoft.com/office/drawing/2014/main" id="{28A6B022-DA83-701B-DA81-411297312D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0" name="Rectangle 888">
                  <a:extLst>
                    <a:ext uri="{FF2B5EF4-FFF2-40B4-BE49-F238E27FC236}">
                      <a16:creationId xmlns:a16="http://schemas.microsoft.com/office/drawing/2014/main" id="{A9D4F4CC-EF56-71C0-EC1A-43E3FF2991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1" name="Rectangle 889">
                  <a:extLst>
                    <a:ext uri="{FF2B5EF4-FFF2-40B4-BE49-F238E27FC236}">
                      <a16:creationId xmlns:a16="http://schemas.microsoft.com/office/drawing/2014/main" id="{6D3BB721-D0DD-9409-6A96-00B7AC6C10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2" name="Rectangle 890">
                  <a:extLst>
                    <a:ext uri="{FF2B5EF4-FFF2-40B4-BE49-F238E27FC236}">
                      <a16:creationId xmlns:a16="http://schemas.microsoft.com/office/drawing/2014/main" id="{ADF11086-B9A6-F32D-19CB-A988799950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0" name="Group 891">
                <a:extLst>
                  <a:ext uri="{FF2B5EF4-FFF2-40B4-BE49-F238E27FC236}">
                    <a16:creationId xmlns:a16="http://schemas.microsoft.com/office/drawing/2014/main" id="{752BFC3D-ACA1-C448-DCF7-8E99538A0C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875" y="3289"/>
                <a:ext cx="170" cy="158"/>
                <a:chOff x="4735" y="3531"/>
                <a:chExt cx="480" cy="480"/>
              </a:xfrm>
            </p:grpSpPr>
            <p:sp>
              <p:nvSpPr>
                <p:cNvPr id="565" name="Rectangle 892">
                  <a:extLst>
                    <a:ext uri="{FF2B5EF4-FFF2-40B4-BE49-F238E27FC236}">
                      <a16:creationId xmlns:a16="http://schemas.microsoft.com/office/drawing/2014/main" id="{A4A3E810-27B9-7113-C1F6-38AFD6A649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6" name="Rectangle 893">
                  <a:extLst>
                    <a:ext uri="{FF2B5EF4-FFF2-40B4-BE49-F238E27FC236}">
                      <a16:creationId xmlns:a16="http://schemas.microsoft.com/office/drawing/2014/main" id="{91819702-6BA2-0033-5723-237F92B67F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7" name="Rectangle 894">
                  <a:extLst>
                    <a:ext uri="{FF2B5EF4-FFF2-40B4-BE49-F238E27FC236}">
                      <a16:creationId xmlns:a16="http://schemas.microsoft.com/office/drawing/2014/main" id="{05CFD28A-7A5D-E4E2-9F0D-0E72C907A9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8" name="Rectangle 895">
                  <a:extLst>
                    <a:ext uri="{FF2B5EF4-FFF2-40B4-BE49-F238E27FC236}">
                      <a16:creationId xmlns:a16="http://schemas.microsoft.com/office/drawing/2014/main" id="{5E78939B-BF5E-C632-CE1A-58D998F30D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9" name="Rectangle 896">
                  <a:extLst>
                    <a:ext uri="{FF2B5EF4-FFF2-40B4-BE49-F238E27FC236}">
                      <a16:creationId xmlns:a16="http://schemas.microsoft.com/office/drawing/2014/main" id="{F4F5BCA5-B4E5-5F3B-4971-6779662338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70" name="Rectangle 897">
                  <a:extLst>
                    <a:ext uri="{FF2B5EF4-FFF2-40B4-BE49-F238E27FC236}">
                      <a16:creationId xmlns:a16="http://schemas.microsoft.com/office/drawing/2014/main" id="{6A8BEA44-FFBA-1B14-9F40-1701FD3693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1" name="Rectangle 898">
                  <a:extLst>
                    <a:ext uri="{FF2B5EF4-FFF2-40B4-BE49-F238E27FC236}">
                      <a16:creationId xmlns:a16="http://schemas.microsoft.com/office/drawing/2014/main" id="{CDC971EA-BD8B-0A94-0F84-02A694F450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72" name="Rectangle 899">
                  <a:extLst>
                    <a:ext uri="{FF2B5EF4-FFF2-40B4-BE49-F238E27FC236}">
                      <a16:creationId xmlns:a16="http://schemas.microsoft.com/office/drawing/2014/main" id="{BF5F2609-5AE9-FDD4-743F-5D2C29E011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3" name="Rectangle 900">
                  <a:extLst>
                    <a:ext uri="{FF2B5EF4-FFF2-40B4-BE49-F238E27FC236}">
                      <a16:creationId xmlns:a16="http://schemas.microsoft.com/office/drawing/2014/main" id="{F57EB30D-124E-6BD8-21ED-0698813F14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4" name="Rectangle 901">
                  <a:extLst>
                    <a:ext uri="{FF2B5EF4-FFF2-40B4-BE49-F238E27FC236}">
                      <a16:creationId xmlns:a16="http://schemas.microsoft.com/office/drawing/2014/main" id="{618D0B7F-20AD-304D-6118-CF26EDD937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75" name="Rectangle 902">
                  <a:extLst>
                    <a:ext uri="{FF2B5EF4-FFF2-40B4-BE49-F238E27FC236}">
                      <a16:creationId xmlns:a16="http://schemas.microsoft.com/office/drawing/2014/main" id="{D77E0732-EA8F-F11F-8AE6-DCEF3783DB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76" name="Rectangle 903">
                  <a:extLst>
                    <a:ext uri="{FF2B5EF4-FFF2-40B4-BE49-F238E27FC236}">
                      <a16:creationId xmlns:a16="http://schemas.microsoft.com/office/drawing/2014/main" id="{F96B7C6E-A5E1-9CDF-7CAC-65E354AC44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7" name="Rectangle 904">
                  <a:extLst>
                    <a:ext uri="{FF2B5EF4-FFF2-40B4-BE49-F238E27FC236}">
                      <a16:creationId xmlns:a16="http://schemas.microsoft.com/office/drawing/2014/main" id="{D6C6F411-2733-339A-AB5C-9D39517A7D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8" name="Rectangle 905">
                  <a:extLst>
                    <a:ext uri="{FF2B5EF4-FFF2-40B4-BE49-F238E27FC236}">
                      <a16:creationId xmlns:a16="http://schemas.microsoft.com/office/drawing/2014/main" id="{984C1CDF-185F-84D8-10FF-F9811103F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9" name="Rectangle 906">
                  <a:extLst>
                    <a:ext uri="{FF2B5EF4-FFF2-40B4-BE49-F238E27FC236}">
                      <a16:creationId xmlns:a16="http://schemas.microsoft.com/office/drawing/2014/main" id="{9BB5BB81-9B8C-8463-C951-39DFBBD12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0" name="Rectangle 907">
                  <a:extLst>
                    <a:ext uri="{FF2B5EF4-FFF2-40B4-BE49-F238E27FC236}">
                      <a16:creationId xmlns:a16="http://schemas.microsoft.com/office/drawing/2014/main" id="{AE71F050-3EBC-A30A-51DA-2449867A9C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1" name="Group 908">
                <a:extLst>
                  <a:ext uri="{FF2B5EF4-FFF2-40B4-BE49-F238E27FC236}">
                    <a16:creationId xmlns:a16="http://schemas.microsoft.com/office/drawing/2014/main" id="{6B189BE6-C8C3-AFFF-207E-E49BAE3741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6" y="3130"/>
                <a:ext cx="68" cy="157"/>
                <a:chOff x="3083" y="3531"/>
                <a:chExt cx="192" cy="480"/>
              </a:xfrm>
            </p:grpSpPr>
            <p:sp>
              <p:nvSpPr>
                <p:cNvPr id="556" name="Rectangle 909">
                  <a:extLst>
                    <a:ext uri="{FF2B5EF4-FFF2-40B4-BE49-F238E27FC236}">
                      <a16:creationId xmlns:a16="http://schemas.microsoft.com/office/drawing/2014/main" id="{B5B431D8-95D6-EFD3-F615-FC44478882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7" name="Rectangle 910">
                  <a:extLst>
                    <a:ext uri="{FF2B5EF4-FFF2-40B4-BE49-F238E27FC236}">
                      <a16:creationId xmlns:a16="http://schemas.microsoft.com/office/drawing/2014/main" id="{B415EFD5-D9A9-F66C-1970-7D14B5A2A2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8" name="Rectangle 911">
                  <a:extLst>
                    <a:ext uri="{FF2B5EF4-FFF2-40B4-BE49-F238E27FC236}">
                      <a16:creationId xmlns:a16="http://schemas.microsoft.com/office/drawing/2014/main" id="{FEBD357F-3C82-7C94-FBCA-340BE33583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9" name="Rectangle 912">
                  <a:extLst>
                    <a:ext uri="{FF2B5EF4-FFF2-40B4-BE49-F238E27FC236}">
                      <a16:creationId xmlns:a16="http://schemas.microsoft.com/office/drawing/2014/main" id="{05A58ABA-98CD-5E90-B50A-C16ACBBA92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0" name="Rectangle 913">
                  <a:extLst>
                    <a:ext uri="{FF2B5EF4-FFF2-40B4-BE49-F238E27FC236}">
                      <a16:creationId xmlns:a16="http://schemas.microsoft.com/office/drawing/2014/main" id="{6D1E4EE6-1BFD-FBA2-D802-C1DE2FC48E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1" name="Rectangle 914">
                  <a:extLst>
                    <a:ext uri="{FF2B5EF4-FFF2-40B4-BE49-F238E27FC236}">
                      <a16:creationId xmlns:a16="http://schemas.microsoft.com/office/drawing/2014/main" id="{69222481-8B75-BC22-2DD1-50F65E1A7B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2" name="Rectangle 915">
                  <a:extLst>
                    <a:ext uri="{FF2B5EF4-FFF2-40B4-BE49-F238E27FC236}">
                      <a16:creationId xmlns:a16="http://schemas.microsoft.com/office/drawing/2014/main" id="{8221D825-A3C5-A4E5-0720-FF09119DF9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3" name="Rectangle 916">
                  <a:extLst>
                    <a:ext uri="{FF2B5EF4-FFF2-40B4-BE49-F238E27FC236}">
                      <a16:creationId xmlns:a16="http://schemas.microsoft.com/office/drawing/2014/main" id="{B9128CC0-EB71-41B3-4756-E26319FAE4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4" name="Rectangle 917">
                  <a:extLst>
                    <a:ext uri="{FF2B5EF4-FFF2-40B4-BE49-F238E27FC236}">
                      <a16:creationId xmlns:a16="http://schemas.microsoft.com/office/drawing/2014/main" id="{60D54E3D-4EDA-43F8-AFD3-329A4A2212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2" name="Group 918">
                <a:extLst>
                  <a:ext uri="{FF2B5EF4-FFF2-40B4-BE49-F238E27FC236}">
                    <a16:creationId xmlns:a16="http://schemas.microsoft.com/office/drawing/2014/main" id="{99398D26-3BCD-9D60-7C35-094D0D0896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95" y="3130"/>
                <a:ext cx="102" cy="157"/>
                <a:chOff x="4255" y="3531"/>
                <a:chExt cx="288" cy="480"/>
              </a:xfrm>
            </p:grpSpPr>
            <p:sp>
              <p:nvSpPr>
                <p:cNvPr id="544" name="Rectangle 919">
                  <a:extLst>
                    <a:ext uri="{FF2B5EF4-FFF2-40B4-BE49-F238E27FC236}">
                      <a16:creationId xmlns:a16="http://schemas.microsoft.com/office/drawing/2014/main" id="{34E26997-E441-EC0E-2DB6-226CF03E5B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5" name="Rectangle 920">
                  <a:extLst>
                    <a:ext uri="{FF2B5EF4-FFF2-40B4-BE49-F238E27FC236}">
                      <a16:creationId xmlns:a16="http://schemas.microsoft.com/office/drawing/2014/main" id="{270E6D43-DCB1-ECAE-7EC6-B045EDE0B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6" name="Rectangle 921">
                  <a:extLst>
                    <a:ext uri="{FF2B5EF4-FFF2-40B4-BE49-F238E27FC236}">
                      <a16:creationId xmlns:a16="http://schemas.microsoft.com/office/drawing/2014/main" id="{E4D9CAD1-DFFE-D04A-627D-A0F63A35EB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7" name="Rectangle 922">
                  <a:extLst>
                    <a:ext uri="{FF2B5EF4-FFF2-40B4-BE49-F238E27FC236}">
                      <a16:creationId xmlns:a16="http://schemas.microsoft.com/office/drawing/2014/main" id="{4D12D70B-372F-EDA3-4C20-31D00F8ED6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8" name="Rectangle 923">
                  <a:extLst>
                    <a:ext uri="{FF2B5EF4-FFF2-40B4-BE49-F238E27FC236}">
                      <a16:creationId xmlns:a16="http://schemas.microsoft.com/office/drawing/2014/main" id="{EE78F931-DD19-5254-4E4B-D52951426D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49" name="Rectangle 924">
                  <a:extLst>
                    <a:ext uri="{FF2B5EF4-FFF2-40B4-BE49-F238E27FC236}">
                      <a16:creationId xmlns:a16="http://schemas.microsoft.com/office/drawing/2014/main" id="{753C4FEA-B3EB-C3D9-8D3D-624EE585A4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0" name="Rectangle 925">
                  <a:extLst>
                    <a:ext uri="{FF2B5EF4-FFF2-40B4-BE49-F238E27FC236}">
                      <a16:creationId xmlns:a16="http://schemas.microsoft.com/office/drawing/2014/main" id="{C3B05FF4-3848-1ED3-EC30-D61541D775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51" name="Rectangle 926">
                  <a:extLst>
                    <a:ext uri="{FF2B5EF4-FFF2-40B4-BE49-F238E27FC236}">
                      <a16:creationId xmlns:a16="http://schemas.microsoft.com/office/drawing/2014/main" id="{D698EB14-E644-163A-38A6-08D2EAEAD3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2" name="Rectangle 927">
                  <a:extLst>
                    <a:ext uri="{FF2B5EF4-FFF2-40B4-BE49-F238E27FC236}">
                      <a16:creationId xmlns:a16="http://schemas.microsoft.com/office/drawing/2014/main" id="{5A423A13-72A6-C9E7-7E89-E2B778490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3" name="Rectangle 928">
                  <a:extLst>
                    <a:ext uri="{FF2B5EF4-FFF2-40B4-BE49-F238E27FC236}">
                      <a16:creationId xmlns:a16="http://schemas.microsoft.com/office/drawing/2014/main" id="{5EC94948-B1E6-1E6C-E154-D8E9AC0636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4" name="Rectangle 929">
                  <a:extLst>
                    <a:ext uri="{FF2B5EF4-FFF2-40B4-BE49-F238E27FC236}">
                      <a16:creationId xmlns:a16="http://schemas.microsoft.com/office/drawing/2014/main" id="{B243AD4D-B89B-9659-E6AA-6FC9015DD6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5" name="Rectangle 930">
                  <a:extLst>
                    <a:ext uri="{FF2B5EF4-FFF2-40B4-BE49-F238E27FC236}">
                      <a16:creationId xmlns:a16="http://schemas.microsoft.com/office/drawing/2014/main" id="{313469C7-736E-5947-2434-E770E7B2E7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3" name="Group 931">
                <a:extLst>
                  <a:ext uri="{FF2B5EF4-FFF2-40B4-BE49-F238E27FC236}">
                    <a16:creationId xmlns:a16="http://schemas.microsoft.com/office/drawing/2014/main" id="{08D36C6C-B002-AC3C-2F37-BE84D9AF1D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18" y="3130"/>
                <a:ext cx="68" cy="157"/>
                <a:chOff x="3083" y="3531"/>
                <a:chExt cx="192" cy="480"/>
              </a:xfrm>
            </p:grpSpPr>
            <p:sp>
              <p:nvSpPr>
                <p:cNvPr id="535" name="Rectangle 932">
                  <a:extLst>
                    <a:ext uri="{FF2B5EF4-FFF2-40B4-BE49-F238E27FC236}">
                      <a16:creationId xmlns:a16="http://schemas.microsoft.com/office/drawing/2014/main" id="{3C2CF5AD-24DF-DA5A-9C83-8A2A695DA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6" name="Rectangle 933">
                  <a:extLst>
                    <a:ext uri="{FF2B5EF4-FFF2-40B4-BE49-F238E27FC236}">
                      <a16:creationId xmlns:a16="http://schemas.microsoft.com/office/drawing/2014/main" id="{CE1A689E-92D2-AED0-34D2-E176A3C76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7" name="Rectangle 934">
                  <a:extLst>
                    <a:ext uri="{FF2B5EF4-FFF2-40B4-BE49-F238E27FC236}">
                      <a16:creationId xmlns:a16="http://schemas.microsoft.com/office/drawing/2014/main" id="{B656FBA2-6DAA-DD37-A69E-AFB7398474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8" name="Rectangle 935">
                  <a:extLst>
                    <a:ext uri="{FF2B5EF4-FFF2-40B4-BE49-F238E27FC236}">
                      <a16:creationId xmlns:a16="http://schemas.microsoft.com/office/drawing/2014/main" id="{A6BB1769-05FC-13BC-7AA7-B3F8731FB0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9" name="Rectangle 936">
                  <a:extLst>
                    <a:ext uri="{FF2B5EF4-FFF2-40B4-BE49-F238E27FC236}">
                      <a16:creationId xmlns:a16="http://schemas.microsoft.com/office/drawing/2014/main" id="{9CC7EAE2-A577-CCBA-F5DA-5307380C1E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0" name="Rectangle 937">
                  <a:extLst>
                    <a:ext uri="{FF2B5EF4-FFF2-40B4-BE49-F238E27FC236}">
                      <a16:creationId xmlns:a16="http://schemas.microsoft.com/office/drawing/2014/main" id="{3A725DB5-83F7-9BBB-FFB5-45BAC1BBBD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1" name="Rectangle 938">
                  <a:extLst>
                    <a:ext uri="{FF2B5EF4-FFF2-40B4-BE49-F238E27FC236}">
                      <a16:creationId xmlns:a16="http://schemas.microsoft.com/office/drawing/2014/main" id="{1145B476-59E8-C9D5-3B5C-8EE5F28BE1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2" name="Rectangle 939">
                  <a:extLst>
                    <a:ext uri="{FF2B5EF4-FFF2-40B4-BE49-F238E27FC236}">
                      <a16:creationId xmlns:a16="http://schemas.microsoft.com/office/drawing/2014/main" id="{C64BE0B3-A20F-CA75-25A1-70DBB6D568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3" name="Rectangle 940">
                  <a:extLst>
                    <a:ext uri="{FF2B5EF4-FFF2-40B4-BE49-F238E27FC236}">
                      <a16:creationId xmlns:a16="http://schemas.microsoft.com/office/drawing/2014/main" id="{E27187EC-B997-6F82-7949-F8ED9BA479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8567C873-B2E1-E3C3-2FEB-A012C40C77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3" y="3130"/>
                <a:ext cx="170" cy="157"/>
                <a:chOff x="4735" y="3531"/>
                <a:chExt cx="480" cy="480"/>
              </a:xfrm>
            </p:grpSpPr>
            <p:sp>
              <p:nvSpPr>
                <p:cNvPr id="519" name="Rectangle 942">
                  <a:extLst>
                    <a:ext uri="{FF2B5EF4-FFF2-40B4-BE49-F238E27FC236}">
                      <a16:creationId xmlns:a16="http://schemas.microsoft.com/office/drawing/2014/main" id="{BBDA31A9-0861-AB98-9D47-8941C97EDA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0" name="Rectangle 943">
                  <a:extLst>
                    <a:ext uri="{FF2B5EF4-FFF2-40B4-BE49-F238E27FC236}">
                      <a16:creationId xmlns:a16="http://schemas.microsoft.com/office/drawing/2014/main" id="{497A59F8-90E8-22DD-F345-1B89C1F68A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1" name="Rectangle 944">
                  <a:extLst>
                    <a:ext uri="{FF2B5EF4-FFF2-40B4-BE49-F238E27FC236}">
                      <a16:creationId xmlns:a16="http://schemas.microsoft.com/office/drawing/2014/main" id="{E4BAC48F-5EB0-7650-0A6C-460E2F8EAD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2" name="Rectangle 945">
                  <a:extLst>
                    <a:ext uri="{FF2B5EF4-FFF2-40B4-BE49-F238E27FC236}">
                      <a16:creationId xmlns:a16="http://schemas.microsoft.com/office/drawing/2014/main" id="{08DC58E5-0770-0A37-EA43-AE0BACDA9B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3" name="Rectangle 946">
                  <a:extLst>
                    <a:ext uri="{FF2B5EF4-FFF2-40B4-BE49-F238E27FC236}">
                      <a16:creationId xmlns:a16="http://schemas.microsoft.com/office/drawing/2014/main" id="{3994AECB-91B4-5E80-4255-20D1B600EA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24" name="Rectangle 947">
                  <a:extLst>
                    <a:ext uri="{FF2B5EF4-FFF2-40B4-BE49-F238E27FC236}">
                      <a16:creationId xmlns:a16="http://schemas.microsoft.com/office/drawing/2014/main" id="{8B1E4209-A31A-665F-FDD1-22AB002E7E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5" name="Rectangle 948">
                  <a:extLst>
                    <a:ext uri="{FF2B5EF4-FFF2-40B4-BE49-F238E27FC236}">
                      <a16:creationId xmlns:a16="http://schemas.microsoft.com/office/drawing/2014/main" id="{48115D03-DA68-073D-B865-F2169D9870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26" name="Rectangle 949">
                  <a:extLst>
                    <a:ext uri="{FF2B5EF4-FFF2-40B4-BE49-F238E27FC236}">
                      <a16:creationId xmlns:a16="http://schemas.microsoft.com/office/drawing/2014/main" id="{112CED31-D435-D33D-DE49-F4E6C580FC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7" name="Rectangle 950">
                  <a:extLst>
                    <a:ext uri="{FF2B5EF4-FFF2-40B4-BE49-F238E27FC236}">
                      <a16:creationId xmlns:a16="http://schemas.microsoft.com/office/drawing/2014/main" id="{768BBDF7-C0F9-6E49-47CE-38059F43EB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8" name="Rectangle 951">
                  <a:extLst>
                    <a:ext uri="{FF2B5EF4-FFF2-40B4-BE49-F238E27FC236}">
                      <a16:creationId xmlns:a16="http://schemas.microsoft.com/office/drawing/2014/main" id="{B1FBB6E2-2D10-368C-E88D-5120A9CE0E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29" name="Rectangle 952">
                  <a:extLst>
                    <a:ext uri="{FF2B5EF4-FFF2-40B4-BE49-F238E27FC236}">
                      <a16:creationId xmlns:a16="http://schemas.microsoft.com/office/drawing/2014/main" id="{31CB8205-B636-6D83-476B-F69B20EFA9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30" name="Rectangle 953">
                  <a:extLst>
                    <a:ext uri="{FF2B5EF4-FFF2-40B4-BE49-F238E27FC236}">
                      <a16:creationId xmlns:a16="http://schemas.microsoft.com/office/drawing/2014/main" id="{18C90BBD-5482-A9AD-D5B4-3B070A80E9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1" name="Rectangle 954">
                  <a:extLst>
                    <a:ext uri="{FF2B5EF4-FFF2-40B4-BE49-F238E27FC236}">
                      <a16:creationId xmlns:a16="http://schemas.microsoft.com/office/drawing/2014/main" id="{A0ADEA95-9E4F-1E5E-7EBA-FEEA85172D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2" name="Rectangle 955">
                  <a:extLst>
                    <a:ext uri="{FF2B5EF4-FFF2-40B4-BE49-F238E27FC236}">
                      <a16:creationId xmlns:a16="http://schemas.microsoft.com/office/drawing/2014/main" id="{6D248A8C-8E63-6048-CC3B-96AC8EC878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3" name="Rectangle 956">
                  <a:extLst>
                    <a:ext uri="{FF2B5EF4-FFF2-40B4-BE49-F238E27FC236}">
                      <a16:creationId xmlns:a16="http://schemas.microsoft.com/office/drawing/2014/main" id="{0A05315A-6CA2-278C-402A-8034EC9A41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4" name="Rectangle 957">
                  <a:extLst>
                    <a:ext uri="{FF2B5EF4-FFF2-40B4-BE49-F238E27FC236}">
                      <a16:creationId xmlns:a16="http://schemas.microsoft.com/office/drawing/2014/main" id="{D7681A7B-D5EB-1B7E-1134-03A0813900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5" name="Group 958">
                <a:extLst>
                  <a:ext uri="{FF2B5EF4-FFF2-40B4-BE49-F238E27FC236}">
                    <a16:creationId xmlns:a16="http://schemas.microsoft.com/office/drawing/2014/main" id="{17CC758E-9460-8149-F75E-39E5D8A0AA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0" y="2972"/>
                <a:ext cx="89" cy="158"/>
                <a:chOff x="5215" y="3531"/>
                <a:chExt cx="250" cy="480"/>
              </a:xfrm>
            </p:grpSpPr>
            <p:sp>
              <p:nvSpPr>
                <p:cNvPr id="507" name="Rectangle 959">
                  <a:extLst>
                    <a:ext uri="{FF2B5EF4-FFF2-40B4-BE49-F238E27FC236}">
                      <a16:creationId xmlns:a16="http://schemas.microsoft.com/office/drawing/2014/main" id="{C5901216-D378-9B6E-5480-9CA35D6B45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8" name="Rectangle 960">
                  <a:extLst>
                    <a:ext uri="{FF2B5EF4-FFF2-40B4-BE49-F238E27FC236}">
                      <a16:creationId xmlns:a16="http://schemas.microsoft.com/office/drawing/2014/main" id="{DC561C41-A9A8-94B6-BACA-454186C37B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9" name="Rectangle 961">
                  <a:extLst>
                    <a:ext uri="{FF2B5EF4-FFF2-40B4-BE49-F238E27FC236}">
                      <a16:creationId xmlns:a16="http://schemas.microsoft.com/office/drawing/2014/main" id="{EB1FCC81-7814-2047-F460-41AAF9C0AD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0" name="Rectangle 962">
                  <a:extLst>
                    <a:ext uri="{FF2B5EF4-FFF2-40B4-BE49-F238E27FC236}">
                      <a16:creationId xmlns:a16="http://schemas.microsoft.com/office/drawing/2014/main" id="{D80921E9-14F7-5C0D-CD01-14D29DE974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1" name="Rectangle 963">
                  <a:extLst>
                    <a:ext uri="{FF2B5EF4-FFF2-40B4-BE49-F238E27FC236}">
                      <a16:creationId xmlns:a16="http://schemas.microsoft.com/office/drawing/2014/main" id="{D82FF5C8-6F30-0DA9-E26E-9B83B2763C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2" name="Rectangle 964">
                  <a:extLst>
                    <a:ext uri="{FF2B5EF4-FFF2-40B4-BE49-F238E27FC236}">
                      <a16:creationId xmlns:a16="http://schemas.microsoft.com/office/drawing/2014/main" id="{88310A0F-B14E-9483-9AEE-8A37CBFB8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3" name="Rectangle 965">
                  <a:extLst>
                    <a:ext uri="{FF2B5EF4-FFF2-40B4-BE49-F238E27FC236}">
                      <a16:creationId xmlns:a16="http://schemas.microsoft.com/office/drawing/2014/main" id="{14B7CC39-7922-45A3-2D95-7FF820B33B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4" name="Rectangle 966">
                  <a:extLst>
                    <a:ext uri="{FF2B5EF4-FFF2-40B4-BE49-F238E27FC236}">
                      <a16:creationId xmlns:a16="http://schemas.microsoft.com/office/drawing/2014/main" id="{4DED0433-E7D6-7A0B-4FFD-189F671DCF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5" name="Rectangle 967">
                  <a:extLst>
                    <a:ext uri="{FF2B5EF4-FFF2-40B4-BE49-F238E27FC236}">
                      <a16:creationId xmlns:a16="http://schemas.microsoft.com/office/drawing/2014/main" id="{8591CBF0-3BC4-A942-2C4C-678B695A5F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6" name="Rectangle 968">
                  <a:extLst>
                    <a:ext uri="{FF2B5EF4-FFF2-40B4-BE49-F238E27FC236}">
                      <a16:creationId xmlns:a16="http://schemas.microsoft.com/office/drawing/2014/main" id="{254BC1D8-C859-1C9D-F3EC-A1A2FBC702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7" name="Rectangle 969">
                  <a:extLst>
                    <a:ext uri="{FF2B5EF4-FFF2-40B4-BE49-F238E27FC236}">
                      <a16:creationId xmlns:a16="http://schemas.microsoft.com/office/drawing/2014/main" id="{E4F627D3-F12F-AEB7-DFC8-28F960682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8" name="Rectangle 970">
                  <a:extLst>
                    <a:ext uri="{FF2B5EF4-FFF2-40B4-BE49-F238E27FC236}">
                      <a16:creationId xmlns:a16="http://schemas.microsoft.com/office/drawing/2014/main" id="{06F5D559-1982-C646-B4F8-7187FF6797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6" name="Group 971">
                <a:extLst>
                  <a:ext uri="{FF2B5EF4-FFF2-40B4-BE49-F238E27FC236}">
                    <a16:creationId xmlns:a16="http://schemas.microsoft.com/office/drawing/2014/main" id="{D22C6213-7CFE-D536-A9A9-82CFB123DB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22" y="3130"/>
                <a:ext cx="102" cy="157"/>
                <a:chOff x="4255" y="3531"/>
                <a:chExt cx="288" cy="480"/>
              </a:xfrm>
            </p:grpSpPr>
            <p:sp>
              <p:nvSpPr>
                <p:cNvPr id="495" name="Rectangle 972">
                  <a:extLst>
                    <a:ext uri="{FF2B5EF4-FFF2-40B4-BE49-F238E27FC236}">
                      <a16:creationId xmlns:a16="http://schemas.microsoft.com/office/drawing/2014/main" id="{99F8E761-FCDC-AB8F-E023-23EA1A96E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6" name="Rectangle 973">
                  <a:extLst>
                    <a:ext uri="{FF2B5EF4-FFF2-40B4-BE49-F238E27FC236}">
                      <a16:creationId xmlns:a16="http://schemas.microsoft.com/office/drawing/2014/main" id="{F6A39E39-5C5B-ECF5-5730-96B74779F4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7" name="Rectangle 974">
                  <a:extLst>
                    <a:ext uri="{FF2B5EF4-FFF2-40B4-BE49-F238E27FC236}">
                      <a16:creationId xmlns:a16="http://schemas.microsoft.com/office/drawing/2014/main" id="{7701B217-3DB2-FC59-95AF-D1B056129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8" name="Rectangle 975">
                  <a:extLst>
                    <a:ext uri="{FF2B5EF4-FFF2-40B4-BE49-F238E27FC236}">
                      <a16:creationId xmlns:a16="http://schemas.microsoft.com/office/drawing/2014/main" id="{8544E461-7468-607D-D625-5EE091A218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9" name="Rectangle 976">
                  <a:extLst>
                    <a:ext uri="{FF2B5EF4-FFF2-40B4-BE49-F238E27FC236}">
                      <a16:creationId xmlns:a16="http://schemas.microsoft.com/office/drawing/2014/main" id="{69117731-CB58-9B1C-A045-3FAE883C22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00" name="Rectangle 977">
                  <a:extLst>
                    <a:ext uri="{FF2B5EF4-FFF2-40B4-BE49-F238E27FC236}">
                      <a16:creationId xmlns:a16="http://schemas.microsoft.com/office/drawing/2014/main" id="{B54877A5-0B6D-F73A-23BD-4F0887C7DA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1" name="Rectangle 978">
                  <a:extLst>
                    <a:ext uri="{FF2B5EF4-FFF2-40B4-BE49-F238E27FC236}">
                      <a16:creationId xmlns:a16="http://schemas.microsoft.com/office/drawing/2014/main" id="{879DF34F-5716-57D2-ABFB-FB911ECA79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02" name="Rectangle 979">
                  <a:extLst>
                    <a:ext uri="{FF2B5EF4-FFF2-40B4-BE49-F238E27FC236}">
                      <a16:creationId xmlns:a16="http://schemas.microsoft.com/office/drawing/2014/main" id="{6DA1E154-F9F6-E14D-8952-E11AECCC9D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3" name="Rectangle 980">
                  <a:extLst>
                    <a:ext uri="{FF2B5EF4-FFF2-40B4-BE49-F238E27FC236}">
                      <a16:creationId xmlns:a16="http://schemas.microsoft.com/office/drawing/2014/main" id="{15C8F076-3E9D-7387-7035-CDA490E41E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4" name="Rectangle 981">
                  <a:extLst>
                    <a:ext uri="{FF2B5EF4-FFF2-40B4-BE49-F238E27FC236}">
                      <a16:creationId xmlns:a16="http://schemas.microsoft.com/office/drawing/2014/main" id="{EDEC7CE8-6784-2561-7975-E53E6EDE28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5" name="Rectangle 982">
                  <a:extLst>
                    <a:ext uri="{FF2B5EF4-FFF2-40B4-BE49-F238E27FC236}">
                      <a16:creationId xmlns:a16="http://schemas.microsoft.com/office/drawing/2014/main" id="{27983847-DE1A-BA25-95CA-F53D86C354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6" name="Rectangle 983">
                  <a:extLst>
                    <a:ext uri="{FF2B5EF4-FFF2-40B4-BE49-F238E27FC236}">
                      <a16:creationId xmlns:a16="http://schemas.microsoft.com/office/drawing/2014/main" id="{0BFC8416-C46B-9DCC-39B8-4D593CF5DD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7" name="Group 984">
                <a:extLst>
                  <a:ext uri="{FF2B5EF4-FFF2-40B4-BE49-F238E27FC236}">
                    <a16:creationId xmlns:a16="http://schemas.microsoft.com/office/drawing/2014/main" id="{A78DE130-D103-7245-C27C-87552565BA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53" y="3130"/>
                <a:ext cx="68" cy="157"/>
                <a:chOff x="3083" y="3531"/>
                <a:chExt cx="192" cy="480"/>
              </a:xfrm>
            </p:grpSpPr>
            <p:sp>
              <p:nvSpPr>
                <p:cNvPr id="486" name="Rectangle 985">
                  <a:extLst>
                    <a:ext uri="{FF2B5EF4-FFF2-40B4-BE49-F238E27FC236}">
                      <a16:creationId xmlns:a16="http://schemas.microsoft.com/office/drawing/2014/main" id="{A1DC31A1-DD02-BCA2-BE99-D66651B9F6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7" name="Rectangle 986">
                  <a:extLst>
                    <a:ext uri="{FF2B5EF4-FFF2-40B4-BE49-F238E27FC236}">
                      <a16:creationId xmlns:a16="http://schemas.microsoft.com/office/drawing/2014/main" id="{06ECCD32-2F1B-5875-F0C1-0AB2FA0626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8" name="Rectangle 987">
                  <a:extLst>
                    <a:ext uri="{FF2B5EF4-FFF2-40B4-BE49-F238E27FC236}">
                      <a16:creationId xmlns:a16="http://schemas.microsoft.com/office/drawing/2014/main" id="{128C0139-5FC3-8BFC-BAB0-100C199003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9" name="Rectangle 988">
                  <a:extLst>
                    <a:ext uri="{FF2B5EF4-FFF2-40B4-BE49-F238E27FC236}">
                      <a16:creationId xmlns:a16="http://schemas.microsoft.com/office/drawing/2014/main" id="{83DC8886-A317-26B8-49F5-118871EAD6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0" name="Rectangle 989">
                  <a:extLst>
                    <a:ext uri="{FF2B5EF4-FFF2-40B4-BE49-F238E27FC236}">
                      <a16:creationId xmlns:a16="http://schemas.microsoft.com/office/drawing/2014/main" id="{0574E558-0DC1-53C9-3B95-55FE177EE5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1" name="Rectangle 990">
                  <a:extLst>
                    <a:ext uri="{FF2B5EF4-FFF2-40B4-BE49-F238E27FC236}">
                      <a16:creationId xmlns:a16="http://schemas.microsoft.com/office/drawing/2014/main" id="{1CFD9FF7-CBDA-2E06-8589-5C49660DB6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2" name="Rectangle 991">
                  <a:extLst>
                    <a:ext uri="{FF2B5EF4-FFF2-40B4-BE49-F238E27FC236}">
                      <a16:creationId xmlns:a16="http://schemas.microsoft.com/office/drawing/2014/main" id="{0E1F5123-357A-95B5-C7C5-37E74178BF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3" name="Rectangle 992">
                  <a:extLst>
                    <a:ext uri="{FF2B5EF4-FFF2-40B4-BE49-F238E27FC236}">
                      <a16:creationId xmlns:a16="http://schemas.microsoft.com/office/drawing/2014/main" id="{4365D7BC-6C09-86FD-B451-5BDD9A68B4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4" name="Rectangle 993">
                  <a:extLst>
                    <a:ext uri="{FF2B5EF4-FFF2-40B4-BE49-F238E27FC236}">
                      <a16:creationId xmlns:a16="http://schemas.microsoft.com/office/drawing/2014/main" id="{D49263EA-F291-6C63-E127-491F877D06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8" name="Group 994">
                <a:extLst>
                  <a:ext uri="{FF2B5EF4-FFF2-40B4-BE49-F238E27FC236}">
                    <a16:creationId xmlns:a16="http://schemas.microsoft.com/office/drawing/2014/main" id="{8173DEA6-CE55-DDCA-A234-16C03EC127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20" y="3130"/>
                <a:ext cx="88" cy="157"/>
                <a:chOff x="5215" y="3531"/>
                <a:chExt cx="250" cy="480"/>
              </a:xfrm>
            </p:grpSpPr>
            <p:sp>
              <p:nvSpPr>
                <p:cNvPr id="474" name="Rectangle 995">
                  <a:extLst>
                    <a:ext uri="{FF2B5EF4-FFF2-40B4-BE49-F238E27FC236}">
                      <a16:creationId xmlns:a16="http://schemas.microsoft.com/office/drawing/2014/main" id="{DB1450D5-5E04-EEF3-041E-75E53B9E5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5" name="Rectangle 996">
                  <a:extLst>
                    <a:ext uri="{FF2B5EF4-FFF2-40B4-BE49-F238E27FC236}">
                      <a16:creationId xmlns:a16="http://schemas.microsoft.com/office/drawing/2014/main" id="{65B11BCF-1683-37D7-E724-F19605894D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6" name="Rectangle 997">
                  <a:extLst>
                    <a:ext uri="{FF2B5EF4-FFF2-40B4-BE49-F238E27FC236}">
                      <a16:creationId xmlns:a16="http://schemas.microsoft.com/office/drawing/2014/main" id="{5F49FBF3-3279-347B-A9FE-2EBAC60E60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7" name="Rectangle 998">
                  <a:extLst>
                    <a:ext uri="{FF2B5EF4-FFF2-40B4-BE49-F238E27FC236}">
                      <a16:creationId xmlns:a16="http://schemas.microsoft.com/office/drawing/2014/main" id="{419AC5F4-8277-4B41-3CB2-F88F0F0B1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8" name="Rectangle 999">
                  <a:extLst>
                    <a:ext uri="{FF2B5EF4-FFF2-40B4-BE49-F238E27FC236}">
                      <a16:creationId xmlns:a16="http://schemas.microsoft.com/office/drawing/2014/main" id="{873CAD64-283A-739B-5D7C-155E66F3BC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9" name="Rectangle 1000">
                  <a:extLst>
                    <a:ext uri="{FF2B5EF4-FFF2-40B4-BE49-F238E27FC236}">
                      <a16:creationId xmlns:a16="http://schemas.microsoft.com/office/drawing/2014/main" id="{95940248-B14A-873D-A59B-733054A8AD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0" name="Rectangle 1001">
                  <a:extLst>
                    <a:ext uri="{FF2B5EF4-FFF2-40B4-BE49-F238E27FC236}">
                      <a16:creationId xmlns:a16="http://schemas.microsoft.com/office/drawing/2014/main" id="{7E16BE0E-94DA-0F8A-70DD-7EBE64F52A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1" name="Rectangle 1002">
                  <a:extLst>
                    <a:ext uri="{FF2B5EF4-FFF2-40B4-BE49-F238E27FC236}">
                      <a16:creationId xmlns:a16="http://schemas.microsoft.com/office/drawing/2014/main" id="{78CBFC1B-7F6F-F308-622A-B77D6517E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2" name="Rectangle 1003">
                  <a:extLst>
                    <a:ext uri="{FF2B5EF4-FFF2-40B4-BE49-F238E27FC236}">
                      <a16:creationId xmlns:a16="http://schemas.microsoft.com/office/drawing/2014/main" id="{F3ACF665-C3C1-CE22-3FF6-7401894014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3" name="Rectangle 1004">
                  <a:extLst>
                    <a:ext uri="{FF2B5EF4-FFF2-40B4-BE49-F238E27FC236}">
                      <a16:creationId xmlns:a16="http://schemas.microsoft.com/office/drawing/2014/main" id="{0982C66C-4E3A-F1DA-055A-B3058FDCD7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4" name="Rectangle 1005">
                  <a:extLst>
                    <a:ext uri="{FF2B5EF4-FFF2-40B4-BE49-F238E27FC236}">
                      <a16:creationId xmlns:a16="http://schemas.microsoft.com/office/drawing/2014/main" id="{74626438-7256-2535-F6EF-A8F71B47DA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5" name="Rectangle 1006">
                  <a:extLst>
                    <a:ext uri="{FF2B5EF4-FFF2-40B4-BE49-F238E27FC236}">
                      <a16:creationId xmlns:a16="http://schemas.microsoft.com/office/drawing/2014/main" id="{DD096853-EC46-CC40-79E4-7875F3BFD6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9" name="Group 1007">
                <a:extLst>
                  <a:ext uri="{FF2B5EF4-FFF2-40B4-BE49-F238E27FC236}">
                    <a16:creationId xmlns:a16="http://schemas.microsoft.com/office/drawing/2014/main" id="{5469F348-E63E-ECE1-60CD-FD0527E730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7" y="3130"/>
                <a:ext cx="89" cy="157"/>
                <a:chOff x="5215" y="3531"/>
                <a:chExt cx="250" cy="480"/>
              </a:xfrm>
            </p:grpSpPr>
            <p:sp>
              <p:nvSpPr>
                <p:cNvPr id="462" name="Rectangle 1008">
                  <a:extLst>
                    <a:ext uri="{FF2B5EF4-FFF2-40B4-BE49-F238E27FC236}">
                      <a16:creationId xmlns:a16="http://schemas.microsoft.com/office/drawing/2014/main" id="{0A9A48D2-FC0E-696F-0FEE-47569E81C9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3" name="Rectangle 1009">
                  <a:extLst>
                    <a:ext uri="{FF2B5EF4-FFF2-40B4-BE49-F238E27FC236}">
                      <a16:creationId xmlns:a16="http://schemas.microsoft.com/office/drawing/2014/main" id="{B1582C77-7BC1-06B6-5104-F113D9EF84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4" name="Rectangle 1010">
                  <a:extLst>
                    <a:ext uri="{FF2B5EF4-FFF2-40B4-BE49-F238E27FC236}">
                      <a16:creationId xmlns:a16="http://schemas.microsoft.com/office/drawing/2014/main" id="{BDA1F76D-A89F-A81B-3AF7-F91777585C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5" name="Rectangle 1011">
                  <a:extLst>
                    <a:ext uri="{FF2B5EF4-FFF2-40B4-BE49-F238E27FC236}">
                      <a16:creationId xmlns:a16="http://schemas.microsoft.com/office/drawing/2014/main" id="{D0DBD86F-36B0-AF8E-E363-45FBFF982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6" name="Rectangle 1012">
                  <a:extLst>
                    <a:ext uri="{FF2B5EF4-FFF2-40B4-BE49-F238E27FC236}">
                      <a16:creationId xmlns:a16="http://schemas.microsoft.com/office/drawing/2014/main" id="{B27D9E35-9CF3-9FE1-6338-5EFE1651FB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7" name="Rectangle 1013">
                  <a:extLst>
                    <a:ext uri="{FF2B5EF4-FFF2-40B4-BE49-F238E27FC236}">
                      <a16:creationId xmlns:a16="http://schemas.microsoft.com/office/drawing/2014/main" id="{B31E2DE7-A566-8D4C-57B4-38FE26F4D5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8" name="Rectangle 1014">
                  <a:extLst>
                    <a:ext uri="{FF2B5EF4-FFF2-40B4-BE49-F238E27FC236}">
                      <a16:creationId xmlns:a16="http://schemas.microsoft.com/office/drawing/2014/main" id="{1C4309A3-4A9F-410C-3633-5D2F90BF80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9" name="Rectangle 1015">
                  <a:extLst>
                    <a:ext uri="{FF2B5EF4-FFF2-40B4-BE49-F238E27FC236}">
                      <a16:creationId xmlns:a16="http://schemas.microsoft.com/office/drawing/2014/main" id="{C7478321-A463-27A9-EEFC-96FB169A4F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0" name="Rectangle 1016">
                  <a:extLst>
                    <a:ext uri="{FF2B5EF4-FFF2-40B4-BE49-F238E27FC236}">
                      <a16:creationId xmlns:a16="http://schemas.microsoft.com/office/drawing/2014/main" id="{7EE4C07D-AC28-11CB-E1AC-EA0D18D30D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1" name="Rectangle 1017">
                  <a:extLst>
                    <a:ext uri="{FF2B5EF4-FFF2-40B4-BE49-F238E27FC236}">
                      <a16:creationId xmlns:a16="http://schemas.microsoft.com/office/drawing/2014/main" id="{210933B5-62AB-1FD8-E630-E8196121B6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2" name="Rectangle 1018">
                  <a:extLst>
                    <a:ext uri="{FF2B5EF4-FFF2-40B4-BE49-F238E27FC236}">
                      <a16:creationId xmlns:a16="http://schemas.microsoft.com/office/drawing/2014/main" id="{447E0DD8-0331-7033-6CEB-059EB4ACEE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3" name="Rectangle 1019">
                  <a:extLst>
                    <a:ext uri="{FF2B5EF4-FFF2-40B4-BE49-F238E27FC236}">
                      <a16:creationId xmlns:a16="http://schemas.microsoft.com/office/drawing/2014/main" id="{BF6D1BFA-BC74-9517-2236-6ABA836C4B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0" name="Group 1020">
                <a:extLst>
                  <a:ext uri="{FF2B5EF4-FFF2-40B4-BE49-F238E27FC236}">
                    <a16:creationId xmlns:a16="http://schemas.microsoft.com/office/drawing/2014/main" id="{19A8028C-1B6B-5B38-A7A6-DF1B2C1B49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1" y="2972"/>
                <a:ext cx="170" cy="158"/>
                <a:chOff x="4735" y="3531"/>
                <a:chExt cx="480" cy="480"/>
              </a:xfrm>
            </p:grpSpPr>
            <p:sp>
              <p:nvSpPr>
                <p:cNvPr id="446" name="Rectangle 1021">
                  <a:extLst>
                    <a:ext uri="{FF2B5EF4-FFF2-40B4-BE49-F238E27FC236}">
                      <a16:creationId xmlns:a16="http://schemas.microsoft.com/office/drawing/2014/main" id="{3C7C87AF-A41F-4A8A-5CB0-50A8494D7D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7" name="Rectangle 1022">
                  <a:extLst>
                    <a:ext uri="{FF2B5EF4-FFF2-40B4-BE49-F238E27FC236}">
                      <a16:creationId xmlns:a16="http://schemas.microsoft.com/office/drawing/2014/main" id="{FE6AA04E-EEE4-82FC-B3A5-AFF672E52F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8" name="Rectangle 1023">
                  <a:extLst>
                    <a:ext uri="{FF2B5EF4-FFF2-40B4-BE49-F238E27FC236}">
                      <a16:creationId xmlns:a16="http://schemas.microsoft.com/office/drawing/2014/main" id="{523EB696-D8B7-6E5A-E94C-D8054C4C15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9" name="Rectangle 2048">
                  <a:extLst>
                    <a:ext uri="{FF2B5EF4-FFF2-40B4-BE49-F238E27FC236}">
                      <a16:creationId xmlns:a16="http://schemas.microsoft.com/office/drawing/2014/main" id="{55421ED2-3982-692A-FC5A-51891D616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0" name="Rectangle 2049">
                  <a:extLst>
                    <a:ext uri="{FF2B5EF4-FFF2-40B4-BE49-F238E27FC236}">
                      <a16:creationId xmlns:a16="http://schemas.microsoft.com/office/drawing/2014/main" id="{A27A852F-04B3-29D7-7352-D9C0C45113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51" name="Rectangle 2050">
                  <a:extLst>
                    <a:ext uri="{FF2B5EF4-FFF2-40B4-BE49-F238E27FC236}">
                      <a16:creationId xmlns:a16="http://schemas.microsoft.com/office/drawing/2014/main" id="{23E155EE-AA58-FE41-1AE1-2007D93B4F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2" name="Rectangle 2051">
                  <a:extLst>
                    <a:ext uri="{FF2B5EF4-FFF2-40B4-BE49-F238E27FC236}">
                      <a16:creationId xmlns:a16="http://schemas.microsoft.com/office/drawing/2014/main" id="{F47D558B-488D-1994-AA2E-F8082891F1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53" name="Rectangle 2052">
                  <a:extLst>
                    <a:ext uri="{FF2B5EF4-FFF2-40B4-BE49-F238E27FC236}">
                      <a16:creationId xmlns:a16="http://schemas.microsoft.com/office/drawing/2014/main" id="{7E3A831C-308C-8EE0-1C0D-8E99CDCBF3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4" name="Rectangle 2053">
                  <a:extLst>
                    <a:ext uri="{FF2B5EF4-FFF2-40B4-BE49-F238E27FC236}">
                      <a16:creationId xmlns:a16="http://schemas.microsoft.com/office/drawing/2014/main" id="{7753E2D0-E11D-4229-E8CC-9B4F406B5A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5" name="Rectangle 2054">
                  <a:extLst>
                    <a:ext uri="{FF2B5EF4-FFF2-40B4-BE49-F238E27FC236}">
                      <a16:creationId xmlns:a16="http://schemas.microsoft.com/office/drawing/2014/main" id="{91A38546-33B4-2A15-FFBC-44D8B562A2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56" name="Rectangle 2055">
                  <a:extLst>
                    <a:ext uri="{FF2B5EF4-FFF2-40B4-BE49-F238E27FC236}">
                      <a16:creationId xmlns:a16="http://schemas.microsoft.com/office/drawing/2014/main" id="{64C33B61-1662-E867-B67F-15F9548227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57" name="Rectangle 2056">
                  <a:extLst>
                    <a:ext uri="{FF2B5EF4-FFF2-40B4-BE49-F238E27FC236}">
                      <a16:creationId xmlns:a16="http://schemas.microsoft.com/office/drawing/2014/main" id="{276A7ABE-F146-85AB-4B9B-184DBD312E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8" name="Rectangle 2057">
                  <a:extLst>
                    <a:ext uri="{FF2B5EF4-FFF2-40B4-BE49-F238E27FC236}">
                      <a16:creationId xmlns:a16="http://schemas.microsoft.com/office/drawing/2014/main" id="{26CD839E-4E4C-E444-1DF4-A62CE16B90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9" name="Rectangle 2058">
                  <a:extLst>
                    <a:ext uri="{FF2B5EF4-FFF2-40B4-BE49-F238E27FC236}">
                      <a16:creationId xmlns:a16="http://schemas.microsoft.com/office/drawing/2014/main" id="{7B59DCFE-129C-C37B-E274-ADF9A30EE7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0" name="Rectangle 2059">
                  <a:extLst>
                    <a:ext uri="{FF2B5EF4-FFF2-40B4-BE49-F238E27FC236}">
                      <a16:creationId xmlns:a16="http://schemas.microsoft.com/office/drawing/2014/main" id="{7A24BD53-7732-4685-7990-BEF3B9892E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1" name="Rectangle 2060">
                  <a:extLst>
                    <a:ext uri="{FF2B5EF4-FFF2-40B4-BE49-F238E27FC236}">
                      <a16:creationId xmlns:a16="http://schemas.microsoft.com/office/drawing/2014/main" id="{605C773E-6514-A86B-FF96-EB944EBE2A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1" name="Group 2061">
                <a:extLst>
                  <a:ext uri="{FF2B5EF4-FFF2-40B4-BE49-F238E27FC236}">
                    <a16:creationId xmlns:a16="http://schemas.microsoft.com/office/drawing/2014/main" id="{33CE6604-97EE-2B61-5ABD-7BAA711DAC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2" y="2972"/>
                <a:ext cx="88" cy="158"/>
                <a:chOff x="5215" y="3531"/>
                <a:chExt cx="250" cy="480"/>
              </a:xfrm>
            </p:grpSpPr>
            <p:sp>
              <p:nvSpPr>
                <p:cNvPr id="434" name="Rectangle 2062">
                  <a:extLst>
                    <a:ext uri="{FF2B5EF4-FFF2-40B4-BE49-F238E27FC236}">
                      <a16:creationId xmlns:a16="http://schemas.microsoft.com/office/drawing/2014/main" id="{0BBD7ABC-FB9D-33BC-C38A-2FDF933D69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5" name="Rectangle 2063">
                  <a:extLst>
                    <a:ext uri="{FF2B5EF4-FFF2-40B4-BE49-F238E27FC236}">
                      <a16:creationId xmlns:a16="http://schemas.microsoft.com/office/drawing/2014/main" id="{3506EB5E-0AB4-4FA9-B80A-AEC79A171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6" name="Rectangle 2064">
                  <a:extLst>
                    <a:ext uri="{FF2B5EF4-FFF2-40B4-BE49-F238E27FC236}">
                      <a16:creationId xmlns:a16="http://schemas.microsoft.com/office/drawing/2014/main" id="{CE75119A-F2D8-739D-B845-00D09846BB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7" name="Rectangle 2065">
                  <a:extLst>
                    <a:ext uri="{FF2B5EF4-FFF2-40B4-BE49-F238E27FC236}">
                      <a16:creationId xmlns:a16="http://schemas.microsoft.com/office/drawing/2014/main" id="{9D9146C9-033E-AE29-117E-F1D026860A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8" name="Rectangle 2066">
                  <a:extLst>
                    <a:ext uri="{FF2B5EF4-FFF2-40B4-BE49-F238E27FC236}">
                      <a16:creationId xmlns:a16="http://schemas.microsoft.com/office/drawing/2014/main" id="{122D93A7-3182-8DE2-24EA-11C8AC42F1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9" name="Rectangle 2067">
                  <a:extLst>
                    <a:ext uri="{FF2B5EF4-FFF2-40B4-BE49-F238E27FC236}">
                      <a16:creationId xmlns:a16="http://schemas.microsoft.com/office/drawing/2014/main" id="{C738F524-DD5A-5870-82AB-CD4287EF65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0" name="Rectangle 2068">
                  <a:extLst>
                    <a:ext uri="{FF2B5EF4-FFF2-40B4-BE49-F238E27FC236}">
                      <a16:creationId xmlns:a16="http://schemas.microsoft.com/office/drawing/2014/main" id="{411F4D41-18FD-5C0F-557F-799ABB88B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1" name="Rectangle 2069">
                  <a:extLst>
                    <a:ext uri="{FF2B5EF4-FFF2-40B4-BE49-F238E27FC236}">
                      <a16:creationId xmlns:a16="http://schemas.microsoft.com/office/drawing/2014/main" id="{453B0CA4-0322-CA78-6E93-124A186DE4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2" name="Rectangle 2070">
                  <a:extLst>
                    <a:ext uri="{FF2B5EF4-FFF2-40B4-BE49-F238E27FC236}">
                      <a16:creationId xmlns:a16="http://schemas.microsoft.com/office/drawing/2014/main" id="{722403A4-1E1A-4A69-060E-38A37FDD43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3" name="Rectangle 2071">
                  <a:extLst>
                    <a:ext uri="{FF2B5EF4-FFF2-40B4-BE49-F238E27FC236}">
                      <a16:creationId xmlns:a16="http://schemas.microsoft.com/office/drawing/2014/main" id="{536A5283-CFC8-0062-1B1B-A387899968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4" name="Rectangle 2072">
                  <a:extLst>
                    <a:ext uri="{FF2B5EF4-FFF2-40B4-BE49-F238E27FC236}">
                      <a16:creationId xmlns:a16="http://schemas.microsoft.com/office/drawing/2014/main" id="{6F023ED8-8456-D2BF-455E-185698D2D4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5" name="Rectangle 2073">
                  <a:extLst>
                    <a:ext uri="{FF2B5EF4-FFF2-40B4-BE49-F238E27FC236}">
                      <a16:creationId xmlns:a16="http://schemas.microsoft.com/office/drawing/2014/main" id="{E48974F1-113A-5F0A-E740-3B7C086BE7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2" name="Group 2074">
                <a:extLst>
                  <a:ext uri="{FF2B5EF4-FFF2-40B4-BE49-F238E27FC236}">
                    <a16:creationId xmlns:a16="http://schemas.microsoft.com/office/drawing/2014/main" id="{2A762609-E651-D70A-4D47-9BD8AB68A1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820" y="2972"/>
                <a:ext cx="102" cy="158"/>
                <a:chOff x="4255" y="3531"/>
                <a:chExt cx="288" cy="480"/>
              </a:xfrm>
            </p:grpSpPr>
            <p:sp>
              <p:nvSpPr>
                <p:cNvPr id="422" name="Rectangle 2075">
                  <a:extLst>
                    <a:ext uri="{FF2B5EF4-FFF2-40B4-BE49-F238E27FC236}">
                      <a16:creationId xmlns:a16="http://schemas.microsoft.com/office/drawing/2014/main" id="{C400FFB0-9AB4-7524-C9F7-37B5D45AD2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3" name="Rectangle 2076">
                  <a:extLst>
                    <a:ext uri="{FF2B5EF4-FFF2-40B4-BE49-F238E27FC236}">
                      <a16:creationId xmlns:a16="http://schemas.microsoft.com/office/drawing/2014/main" id="{942E2367-EC20-2E94-FE21-1D93CEEBC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4" name="Rectangle 2077">
                  <a:extLst>
                    <a:ext uri="{FF2B5EF4-FFF2-40B4-BE49-F238E27FC236}">
                      <a16:creationId xmlns:a16="http://schemas.microsoft.com/office/drawing/2014/main" id="{400EF3D7-57F8-AF1A-A6C6-DB74F44B62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5" name="Rectangle 2078">
                  <a:extLst>
                    <a:ext uri="{FF2B5EF4-FFF2-40B4-BE49-F238E27FC236}">
                      <a16:creationId xmlns:a16="http://schemas.microsoft.com/office/drawing/2014/main" id="{39E7C1C0-5B98-04E5-FE3E-E316F7C576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6" name="Rectangle 2079">
                  <a:extLst>
                    <a:ext uri="{FF2B5EF4-FFF2-40B4-BE49-F238E27FC236}">
                      <a16:creationId xmlns:a16="http://schemas.microsoft.com/office/drawing/2014/main" id="{B65359F9-F082-954A-6652-0446D240A9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27" name="Rectangle 2080">
                  <a:extLst>
                    <a:ext uri="{FF2B5EF4-FFF2-40B4-BE49-F238E27FC236}">
                      <a16:creationId xmlns:a16="http://schemas.microsoft.com/office/drawing/2014/main" id="{3F643B22-8F46-FCF9-C134-C131BCACF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8" name="Rectangle 2081">
                  <a:extLst>
                    <a:ext uri="{FF2B5EF4-FFF2-40B4-BE49-F238E27FC236}">
                      <a16:creationId xmlns:a16="http://schemas.microsoft.com/office/drawing/2014/main" id="{896DD540-DE2A-6835-2C71-E6F8E15F60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29" name="Rectangle 2082">
                  <a:extLst>
                    <a:ext uri="{FF2B5EF4-FFF2-40B4-BE49-F238E27FC236}">
                      <a16:creationId xmlns:a16="http://schemas.microsoft.com/office/drawing/2014/main" id="{22342A0F-FA5D-986F-7D96-A0D0964788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0" name="Rectangle 2083">
                  <a:extLst>
                    <a:ext uri="{FF2B5EF4-FFF2-40B4-BE49-F238E27FC236}">
                      <a16:creationId xmlns:a16="http://schemas.microsoft.com/office/drawing/2014/main" id="{DA830DD0-C71F-32C8-761D-8EC0CA8FBE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1" name="Rectangle 2084">
                  <a:extLst>
                    <a:ext uri="{FF2B5EF4-FFF2-40B4-BE49-F238E27FC236}">
                      <a16:creationId xmlns:a16="http://schemas.microsoft.com/office/drawing/2014/main" id="{75844165-BAEB-62D8-DCE4-F13FA855CF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2" name="Rectangle 2085">
                  <a:extLst>
                    <a:ext uri="{FF2B5EF4-FFF2-40B4-BE49-F238E27FC236}">
                      <a16:creationId xmlns:a16="http://schemas.microsoft.com/office/drawing/2014/main" id="{2C131761-27CA-D612-F66D-985B51BD56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3" name="Rectangle 2086">
                  <a:extLst>
                    <a:ext uri="{FF2B5EF4-FFF2-40B4-BE49-F238E27FC236}">
                      <a16:creationId xmlns:a16="http://schemas.microsoft.com/office/drawing/2014/main" id="{0D721497-9DF2-7B25-4DF6-00CAEE7BCC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3" name="Group 2087">
                <a:extLst>
                  <a:ext uri="{FF2B5EF4-FFF2-40B4-BE49-F238E27FC236}">
                    <a16:creationId xmlns:a16="http://schemas.microsoft.com/office/drawing/2014/main" id="{228E123B-4E03-6337-0077-D10F82D572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058" y="2973"/>
                <a:ext cx="102" cy="158"/>
                <a:chOff x="4255" y="3531"/>
                <a:chExt cx="288" cy="480"/>
              </a:xfrm>
            </p:grpSpPr>
            <p:sp>
              <p:nvSpPr>
                <p:cNvPr id="410" name="Rectangle 2088">
                  <a:extLst>
                    <a:ext uri="{FF2B5EF4-FFF2-40B4-BE49-F238E27FC236}">
                      <a16:creationId xmlns:a16="http://schemas.microsoft.com/office/drawing/2014/main" id="{04F5B535-2A1A-AB74-443F-0BE4073F8A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1" name="Rectangle 2089">
                  <a:extLst>
                    <a:ext uri="{FF2B5EF4-FFF2-40B4-BE49-F238E27FC236}">
                      <a16:creationId xmlns:a16="http://schemas.microsoft.com/office/drawing/2014/main" id="{CBC93E29-A8AE-AEF8-84DA-484F172B95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2" name="Rectangle 2090">
                  <a:extLst>
                    <a:ext uri="{FF2B5EF4-FFF2-40B4-BE49-F238E27FC236}">
                      <a16:creationId xmlns:a16="http://schemas.microsoft.com/office/drawing/2014/main" id="{7BF64AFF-D5B0-0055-1B34-D97CDD088D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3" name="Rectangle 2091">
                  <a:extLst>
                    <a:ext uri="{FF2B5EF4-FFF2-40B4-BE49-F238E27FC236}">
                      <a16:creationId xmlns:a16="http://schemas.microsoft.com/office/drawing/2014/main" id="{C099C00B-CD90-8271-7CEF-E552DBC134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4" name="Rectangle 2092">
                  <a:extLst>
                    <a:ext uri="{FF2B5EF4-FFF2-40B4-BE49-F238E27FC236}">
                      <a16:creationId xmlns:a16="http://schemas.microsoft.com/office/drawing/2014/main" id="{F35D2D9F-E6CF-C87B-FC1E-7520E97AC7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15" name="Rectangle 2093">
                  <a:extLst>
                    <a:ext uri="{FF2B5EF4-FFF2-40B4-BE49-F238E27FC236}">
                      <a16:creationId xmlns:a16="http://schemas.microsoft.com/office/drawing/2014/main" id="{C02E197F-C4D6-6F0D-5162-111B6E1A1D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6" name="Rectangle 2094">
                  <a:extLst>
                    <a:ext uri="{FF2B5EF4-FFF2-40B4-BE49-F238E27FC236}">
                      <a16:creationId xmlns:a16="http://schemas.microsoft.com/office/drawing/2014/main" id="{94712884-60AD-C77D-F16A-BC78AA5845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17" name="Rectangle 2095">
                  <a:extLst>
                    <a:ext uri="{FF2B5EF4-FFF2-40B4-BE49-F238E27FC236}">
                      <a16:creationId xmlns:a16="http://schemas.microsoft.com/office/drawing/2014/main" id="{B107FCDA-0B10-4F23-0639-B9F31F11D7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8" name="Rectangle 2096">
                  <a:extLst>
                    <a:ext uri="{FF2B5EF4-FFF2-40B4-BE49-F238E27FC236}">
                      <a16:creationId xmlns:a16="http://schemas.microsoft.com/office/drawing/2014/main" id="{62FB791B-5DC6-F4C0-BF6D-C170B1A562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9" name="Rectangle 2097">
                  <a:extLst>
                    <a:ext uri="{FF2B5EF4-FFF2-40B4-BE49-F238E27FC236}">
                      <a16:creationId xmlns:a16="http://schemas.microsoft.com/office/drawing/2014/main" id="{6A2C1704-5F17-A0B3-DBF1-2E2033625B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0" name="Rectangle 2098">
                  <a:extLst>
                    <a:ext uri="{FF2B5EF4-FFF2-40B4-BE49-F238E27FC236}">
                      <a16:creationId xmlns:a16="http://schemas.microsoft.com/office/drawing/2014/main" id="{9293C1FD-692F-2821-D420-B2D22927AA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1" name="Rectangle 2099">
                  <a:extLst>
                    <a:ext uri="{FF2B5EF4-FFF2-40B4-BE49-F238E27FC236}">
                      <a16:creationId xmlns:a16="http://schemas.microsoft.com/office/drawing/2014/main" id="{E08E04F1-2CF3-1A33-ED7E-B24581C66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4" name="Group 2100">
                <a:extLst>
                  <a:ext uri="{FF2B5EF4-FFF2-40B4-BE49-F238E27FC236}">
                    <a16:creationId xmlns:a16="http://schemas.microsoft.com/office/drawing/2014/main" id="{A5AB43A4-4F23-C595-1063-447EDE65DB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160" y="2973"/>
                <a:ext cx="68" cy="158"/>
                <a:chOff x="3083" y="3531"/>
                <a:chExt cx="192" cy="480"/>
              </a:xfrm>
            </p:grpSpPr>
            <p:sp>
              <p:nvSpPr>
                <p:cNvPr id="401" name="Rectangle 2101">
                  <a:extLst>
                    <a:ext uri="{FF2B5EF4-FFF2-40B4-BE49-F238E27FC236}">
                      <a16:creationId xmlns:a16="http://schemas.microsoft.com/office/drawing/2014/main" id="{66812FCF-0AB5-551A-7363-D128590F21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2" name="Rectangle 2102">
                  <a:extLst>
                    <a:ext uri="{FF2B5EF4-FFF2-40B4-BE49-F238E27FC236}">
                      <a16:creationId xmlns:a16="http://schemas.microsoft.com/office/drawing/2014/main" id="{845A21AF-7D76-FD43-9B8B-4DF831680A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3" name="Rectangle 2103">
                  <a:extLst>
                    <a:ext uri="{FF2B5EF4-FFF2-40B4-BE49-F238E27FC236}">
                      <a16:creationId xmlns:a16="http://schemas.microsoft.com/office/drawing/2014/main" id="{8E27F564-2F13-7B69-A09B-63AC95C054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4" name="Rectangle 2104">
                  <a:extLst>
                    <a:ext uri="{FF2B5EF4-FFF2-40B4-BE49-F238E27FC236}">
                      <a16:creationId xmlns:a16="http://schemas.microsoft.com/office/drawing/2014/main" id="{2EEA3E9D-3E75-C519-8333-08E409C057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5" name="Rectangle 2105">
                  <a:extLst>
                    <a:ext uri="{FF2B5EF4-FFF2-40B4-BE49-F238E27FC236}">
                      <a16:creationId xmlns:a16="http://schemas.microsoft.com/office/drawing/2014/main" id="{C46EE3E4-BA4F-859A-70BD-D7DC6EE895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6" name="Rectangle 2106">
                  <a:extLst>
                    <a:ext uri="{FF2B5EF4-FFF2-40B4-BE49-F238E27FC236}">
                      <a16:creationId xmlns:a16="http://schemas.microsoft.com/office/drawing/2014/main" id="{6974866E-D624-B124-60EB-87F426D592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7" name="Rectangle 2107">
                  <a:extLst>
                    <a:ext uri="{FF2B5EF4-FFF2-40B4-BE49-F238E27FC236}">
                      <a16:creationId xmlns:a16="http://schemas.microsoft.com/office/drawing/2014/main" id="{9E5C2752-C0ED-8D8A-E22D-A95E83C873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8" name="Rectangle 2108">
                  <a:extLst>
                    <a:ext uri="{FF2B5EF4-FFF2-40B4-BE49-F238E27FC236}">
                      <a16:creationId xmlns:a16="http://schemas.microsoft.com/office/drawing/2014/main" id="{1D09B0E9-811D-799B-06D7-4421AF932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9" name="Rectangle 2109">
                  <a:extLst>
                    <a:ext uri="{FF2B5EF4-FFF2-40B4-BE49-F238E27FC236}">
                      <a16:creationId xmlns:a16="http://schemas.microsoft.com/office/drawing/2014/main" id="{B6796354-45C4-19C1-314A-BB29C3B5DA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5" name="Group 2110">
                <a:extLst>
                  <a:ext uri="{FF2B5EF4-FFF2-40B4-BE49-F238E27FC236}">
                    <a16:creationId xmlns:a16="http://schemas.microsoft.com/office/drawing/2014/main" id="{D6871C37-72F0-4195-70A2-636C90DCEA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3" y="2972"/>
                <a:ext cx="89" cy="158"/>
                <a:chOff x="5215" y="3531"/>
                <a:chExt cx="250" cy="480"/>
              </a:xfrm>
            </p:grpSpPr>
            <p:sp>
              <p:nvSpPr>
                <p:cNvPr id="389" name="Rectangle 2111">
                  <a:extLst>
                    <a:ext uri="{FF2B5EF4-FFF2-40B4-BE49-F238E27FC236}">
                      <a16:creationId xmlns:a16="http://schemas.microsoft.com/office/drawing/2014/main" id="{5495EF46-3B1C-6A19-57B3-6324DA10F2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0" name="Rectangle 2112">
                  <a:extLst>
                    <a:ext uri="{FF2B5EF4-FFF2-40B4-BE49-F238E27FC236}">
                      <a16:creationId xmlns:a16="http://schemas.microsoft.com/office/drawing/2014/main" id="{83309CA6-7F36-4154-B4D2-B10BE048B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1" name="Rectangle 2113">
                  <a:extLst>
                    <a:ext uri="{FF2B5EF4-FFF2-40B4-BE49-F238E27FC236}">
                      <a16:creationId xmlns:a16="http://schemas.microsoft.com/office/drawing/2014/main" id="{4561DBDD-A09D-E13F-DDAE-1A4814BB93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2" name="Rectangle 2114">
                  <a:extLst>
                    <a:ext uri="{FF2B5EF4-FFF2-40B4-BE49-F238E27FC236}">
                      <a16:creationId xmlns:a16="http://schemas.microsoft.com/office/drawing/2014/main" id="{F6E7B2F8-C345-2929-EEAC-CB529198C1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3" name="Rectangle 2115">
                  <a:extLst>
                    <a:ext uri="{FF2B5EF4-FFF2-40B4-BE49-F238E27FC236}">
                      <a16:creationId xmlns:a16="http://schemas.microsoft.com/office/drawing/2014/main" id="{C9115A47-733C-9CB5-BDA2-EBC8D154DA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4" name="Rectangle 2116">
                  <a:extLst>
                    <a:ext uri="{FF2B5EF4-FFF2-40B4-BE49-F238E27FC236}">
                      <a16:creationId xmlns:a16="http://schemas.microsoft.com/office/drawing/2014/main" id="{C4507867-E4DE-1A27-C0C8-47495D8117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5" name="Rectangle 2117">
                  <a:extLst>
                    <a:ext uri="{FF2B5EF4-FFF2-40B4-BE49-F238E27FC236}">
                      <a16:creationId xmlns:a16="http://schemas.microsoft.com/office/drawing/2014/main" id="{5375E1AE-0AA9-6E4D-37F3-BFC92C11F7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6" name="Rectangle 2118">
                  <a:extLst>
                    <a:ext uri="{FF2B5EF4-FFF2-40B4-BE49-F238E27FC236}">
                      <a16:creationId xmlns:a16="http://schemas.microsoft.com/office/drawing/2014/main" id="{2D8781DD-6A3F-FC4A-7FED-134E044DFF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7" name="Rectangle 2119">
                  <a:extLst>
                    <a:ext uri="{FF2B5EF4-FFF2-40B4-BE49-F238E27FC236}">
                      <a16:creationId xmlns:a16="http://schemas.microsoft.com/office/drawing/2014/main" id="{3D66835C-3125-DA3A-3852-83AC9B2D96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8" name="Rectangle 2120">
                  <a:extLst>
                    <a:ext uri="{FF2B5EF4-FFF2-40B4-BE49-F238E27FC236}">
                      <a16:creationId xmlns:a16="http://schemas.microsoft.com/office/drawing/2014/main" id="{78A6EA4D-EDA4-97F0-C513-E62CB4374D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9" name="Rectangle 2121">
                  <a:extLst>
                    <a:ext uri="{FF2B5EF4-FFF2-40B4-BE49-F238E27FC236}">
                      <a16:creationId xmlns:a16="http://schemas.microsoft.com/office/drawing/2014/main" id="{C679489C-CA59-0DED-B88E-FFE938419C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0" name="Rectangle 2122">
                  <a:extLst>
                    <a:ext uri="{FF2B5EF4-FFF2-40B4-BE49-F238E27FC236}">
                      <a16:creationId xmlns:a16="http://schemas.microsoft.com/office/drawing/2014/main" id="{B4241BBB-0A19-AA17-2086-0E08714E08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6" name="Group 2123">
                <a:extLst>
                  <a:ext uri="{FF2B5EF4-FFF2-40B4-BE49-F238E27FC236}">
                    <a16:creationId xmlns:a16="http://schemas.microsoft.com/office/drawing/2014/main" id="{71052EEE-5042-6229-BD67-B3D357FFC3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39" y="2814"/>
                <a:ext cx="102" cy="158"/>
                <a:chOff x="4255" y="3531"/>
                <a:chExt cx="288" cy="480"/>
              </a:xfrm>
            </p:grpSpPr>
            <p:sp>
              <p:nvSpPr>
                <p:cNvPr id="377" name="Rectangle 2124">
                  <a:extLst>
                    <a:ext uri="{FF2B5EF4-FFF2-40B4-BE49-F238E27FC236}">
                      <a16:creationId xmlns:a16="http://schemas.microsoft.com/office/drawing/2014/main" id="{97E4FA91-ED18-AAD8-5233-3BDE2850A2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8" name="Rectangle 2125">
                  <a:extLst>
                    <a:ext uri="{FF2B5EF4-FFF2-40B4-BE49-F238E27FC236}">
                      <a16:creationId xmlns:a16="http://schemas.microsoft.com/office/drawing/2014/main" id="{79B8D5BC-832C-A8D3-B31B-866E053E2D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9" name="Rectangle 2126">
                  <a:extLst>
                    <a:ext uri="{FF2B5EF4-FFF2-40B4-BE49-F238E27FC236}">
                      <a16:creationId xmlns:a16="http://schemas.microsoft.com/office/drawing/2014/main" id="{35E04C6D-7824-727B-0830-B2A2AA1FDC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0" name="Rectangle 2127">
                  <a:extLst>
                    <a:ext uri="{FF2B5EF4-FFF2-40B4-BE49-F238E27FC236}">
                      <a16:creationId xmlns:a16="http://schemas.microsoft.com/office/drawing/2014/main" id="{6C87DE7D-F275-597C-53CD-8127CC5ECA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1" name="Rectangle 2128">
                  <a:extLst>
                    <a:ext uri="{FF2B5EF4-FFF2-40B4-BE49-F238E27FC236}">
                      <a16:creationId xmlns:a16="http://schemas.microsoft.com/office/drawing/2014/main" id="{4DC7C7EC-964B-CC52-18E4-70D122C603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2129">
                  <a:extLst>
                    <a:ext uri="{FF2B5EF4-FFF2-40B4-BE49-F238E27FC236}">
                      <a16:creationId xmlns:a16="http://schemas.microsoft.com/office/drawing/2014/main" id="{6BFBB1C7-0047-B2DA-DB9E-9197D11E79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3" name="Rectangle 2130">
                  <a:extLst>
                    <a:ext uri="{FF2B5EF4-FFF2-40B4-BE49-F238E27FC236}">
                      <a16:creationId xmlns:a16="http://schemas.microsoft.com/office/drawing/2014/main" id="{98F1B0EC-98CF-9944-8A0C-4614532D9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84" name="Rectangle 2131">
                  <a:extLst>
                    <a:ext uri="{FF2B5EF4-FFF2-40B4-BE49-F238E27FC236}">
                      <a16:creationId xmlns:a16="http://schemas.microsoft.com/office/drawing/2014/main" id="{83CD66BE-D468-51A6-D654-74834290B8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5" name="Rectangle 2132">
                  <a:extLst>
                    <a:ext uri="{FF2B5EF4-FFF2-40B4-BE49-F238E27FC236}">
                      <a16:creationId xmlns:a16="http://schemas.microsoft.com/office/drawing/2014/main" id="{269F2F1E-AC5C-C71A-A90E-3386EEE408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6" name="Rectangle 2133">
                  <a:extLst>
                    <a:ext uri="{FF2B5EF4-FFF2-40B4-BE49-F238E27FC236}">
                      <a16:creationId xmlns:a16="http://schemas.microsoft.com/office/drawing/2014/main" id="{B7BE5DE3-38A6-1EFD-81F6-2FDB473E44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7" name="Rectangle 2134">
                  <a:extLst>
                    <a:ext uri="{FF2B5EF4-FFF2-40B4-BE49-F238E27FC236}">
                      <a16:creationId xmlns:a16="http://schemas.microsoft.com/office/drawing/2014/main" id="{9B392D48-325D-DE68-F64D-7492037CE0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8" name="Rectangle 2135">
                  <a:extLst>
                    <a:ext uri="{FF2B5EF4-FFF2-40B4-BE49-F238E27FC236}">
                      <a16:creationId xmlns:a16="http://schemas.microsoft.com/office/drawing/2014/main" id="{7F5062EB-C18F-A4CD-E977-D215A01C70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7" name="Group 2136">
                <a:extLst>
                  <a:ext uri="{FF2B5EF4-FFF2-40B4-BE49-F238E27FC236}">
                    <a16:creationId xmlns:a16="http://schemas.microsoft.com/office/drawing/2014/main" id="{3B1FFAB7-894A-4990-61C2-702A0D00EB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741" y="2814"/>
                <a:ext cx="69" cy="158"/>
                <a:chOff x="3083" y="3531"/>
                <a:chExt cx="192" cy="480"/>
              </a:xfrm>
            </p:grpSpPr>
            <p:sp>
              <p:nvSpPr>
                <p:cNvPr id="368" name="Rectangle 2137">
                  <a:extLst>
                    <a:ext uri="{FF2B5EF4-FFF2-40B4-BE49-F238E27FC236}">
                      <a16:creationId xmlns:a16="http://schemas.microsoft.com/office/drawing/2014/main" id="{C5AF3AD3-CF77-DA34-8E62-6B876585FF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9" name="Rectangle 2138">
                  <a:extLst>
                    <a:ext uri="{FF2B5EF4-FFF2-40B4-BE49-F238E27FC236}">
                      <a16:creationId xmlns:a16="http://schemas.microsoft.com/office/drawing/2014/main" id="{D8906406-511B-2F2B-074D-78444238D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0" name="Rectangle 2139">
                  <a:extLst>
                    <a:ext uri="{FF2B5EF4-FFF2-40B4-BE49-F238E27FC236}">
                      <a16:creationId xmlns:a16="http://schemas.microsoft.com/office/drawing/2014/main" id="{0BF1F531-CD09-00FE-E58B-DD470B17A7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1" name="Rectangle 2140">
                  <a:extLst>
                    <a:ext uri="{FF2B5EF4-FFF2-40B4-BE49-F238E27FC236}">
                      <a16:creationId xmlns:a16="http://schemas.microsoft.com/office/drawing/2014/main" id="{736F5393-9BBF-246B-30A3-693DD0A19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2" name="Rectangle 2141">
                  <a:extLst>
                    <a:ext uri="{FF2B5EF4-FFF2-40B4-BE49-F238E27FC236}">
                      <a16:creationId xmlns:a16="http://schemas.microsoft.com/office/drawing/2014/main" id="{7D282FB0-89E2-39A9-4D7D-794DFDD9F8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3" name="Rectangle 2142">
                  <a:extLst>
                    <a:ext uri="{FF2B5EF4-FFF2-40B4-BE49-F238E27FC236}">
                      <a16:creationId xmlns:a16="http://schemas.microsoft.com/office/drawing/2014/main" id="{3A5DC82F-0742-6485-03B9-739DCFF2F9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4" name="Rectangle 2143">
                  <a:extLst>
                    <a:ext uri="{FF2B5EF4-FFF2-40B4-BE49-F238E27FC236}">
                      <a16:creationId xmlns:a16="http://schemas.microsoft.com/office/drawing/2014/main" id="{7E8D8E1E-2362-128C-BC1D-2C23D1FEE2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5" name="Rectangle 2144">
                  <a:extLst>
                    <a:ext uri="{FF2B5EF4-FFF2-40B4-BE49-F238E27FC236}">
                      <a16:creationId xmlns:a16="http://schemas.microsoft.com/office/drawing/2014/main" id="{A6B2920C-DBCC-E6A4-60F1-9CB7B9D2FA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6" name="Rectangle 2145">
                  <a:extLst>
                    <a:ext uri="{FF2B5EF4-FFF2-40B4-BE49-F238E27FC236}">
                      <a16:creationId xmlns:a16="http://schemas.microsoft.com/office/drawing/2014/main" id="{02DD74CC-B215-A2B0-BACB-236EFFFDEB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8" name="Group 2146">
                <a:extLst>
                  <a:ext uri="{FF2B5EF4-FFF2-40B4-BE49-F238E27FC236}">
                    <a16:creationId xmlns:a16="http://schemas.microsoft.com/office/drawing/2014/main" id="{D59F5141-AD63-CF50-9425-2E23A9E157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215" y="2814"/>
                <a:ext cx="170" cy="158"/>
                <a:chOff x="4735" y="3531"/>
                <a:chExt cx="480" cy="480"/>
              </a:xfrm>
            </p:grpSpPr>
            <p:sp>
              <p:nvSpPr>
                <p:cNvPr id="352" name="Rectangle 2147">
                  <a:extLst>
                    <a:ext uri="{FF2B5EF4-FFF2-40B4-BE49-F238E27FC236}">
                      <a16:creationId xmlns:a16="http://schemas.microsoft.com/office/drawing/2014/main" id="{CD57C2DB-B7CF-2485-E1AA-86EAC96428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3" name="Rectangle 2148">
                  <a:extLst>
                    <a:ext uri="{FF2B5EF4-FFF2-40B4-BE49-F238E27FC236}">
                      <a16:creationId xmlns:a16="http://schemas.microsoft.com/office/drawing/2014/main" id="{E53B1F50-D832-77B6-E270-7F8247C099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4" name="Rectangle 2149">
                  <a:extLst>
                    <a:ext uri="{FF2B5EF4-FFF2-40B4-BE49-F238E27FC236}">
                      <a16:creationId xmlns:a16="http://schemas.microsoft.com/office/drawing/2014/main" id="{54EDE292-2ABA-3740-CED2-338973EB53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5" name="Rectangle 2150">
                  <a:extLst>
                    <a:ext uri="{FF2B5EF4-FFF2-40B4-BE49-F238E27FC236}">
                      <a16:creationId xmlns:a16="http://schemas.microsoft.com/office/drawing/2014/main" id="{B0FF091F-1A6D-AE2F-060E-3480120C02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6" name="Rectangle 2151">
                  <a:extLst>
                    <a:ext uri="{FF2B5EF4-FFF2-40B4-BE49-F238E27FC236}">
                      <a16:creationId xmlns:a16="http://schemas.microsoft.com/office/drawing/2014/main" id="{EA64158F-E288-FB46-A95F-3AB026338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2152">
                  <a:extLst>
                    <a:ext uri="{FF2B5EF4-FFF2-40B4-BE49-F238E27FC236}">
                      <a16:creationId xmlns:a16="http://schemas.microsoft.com/office/drawing/2014/main" id="{824240E0-880A-4CDC-8994-0D81339017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8" name="Rectangle 2153">
                  <a:extLst>
                    <a:ext uri="{FF2B5EF4-FFF2-40B4-BE49-F238E27FC236}">
                      <a16:creationId xmlns:a16="http://schemas.microsoft.com/office/drawing/2014/main" id="{9D764693-DC2C-A70F-0FB2-21491DAB20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59" name="Rectangle 2154">
                  <a:extLst>
                    <a:ext uri="{FF2B5EF4-FFF2-40B4-BE49-F238E27FC236}">
                      <a16:creationId xmlns:a16="http://schemas.microsoft.com/office/drawing/2014/main" id="{383D6C54-516B-D304-CA6E-50A51F42BA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0" name="Rectangle 2155">
                  <a:extLst>
                    <a:ext uri="{FF2B5EF4-FFF2-40B4-BE49-F238E27FC236}">
                      <a16:creationId xmlns:a16="http://schemas.microsoft.com/office/drawing/2014/main" id="{DF762A83-549B-6205-67BB-17CA5DB7D4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1" name="Rectangle 2156">
                  <a:extLst>
                    <a:ext uri="{FF2B5EF4-FFF2-40B4-BE49-F238E27FC236}">
                      <a16:creationId xmlns:a16="http://schemas.microsoft.com/office/drawing/2014/main" id="{2A37D874-1389-8201-E66C-27DE09B2B0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62" name="Rectangle 2157">
                  <a:extLst>
                    <a:ext uri="{FF2B5EF4-FFF2-40B4-BE49-F238E27FC236}">
                      <a16:creationId xmlns:a16="http://schemas.microsoft.com/office/drawing/2014/main" id="{4FFDC9C1-8823-9D55-3DEA-90C7508B61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63" name="Rectangle 2158">
                  <a:extLst>
                    <a:ext uri="{FF2B5EF4-FFF2-40B4-BE49-F238E27FC236}">
                      <a16:creationId xmlns:a16="http://schemas.microsoft.com/office/drawing/2014/main" id="{08F2CDF3-479C-D359-60D0-A5F5F2A222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4" name="Rectangle 2159">
                  <a:extLst>
                    <a:ext uri="{FF2B5EF4-FFF2-40B4-BE49-F238E27FC236}">
                      <a16:creationId xmlns:a16="http://schemas.microsoft.com/office/drawing/2014/main" id="{8621160A-965E-CBE7-47BB-5FEDF92C79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5" name="Rectangle 2160">
                  <a:extLst>
                    <a:ext uri="{FF2B5EF4-FFF2-40B4-BE49-F238E27FC236}">
                      <a16:creationId xmlns:a16="http://schemas.microsoft.com/office/drawing/2014/main" id="{2047D91F-2F95-9C83-0891-7EED4800E2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6" name="Rectangle 2161">
                  <a:extLst>
                    <a:ext uri="{FF2B5EF4-FFF2-40B4-BE49-F238E27FC236}">
                      <a16:creationId xmlns:a16="http://schemas.microsoft.com/office/drawing/2014/main" id="{60025C3E-38B1-AC11-3F49-CB2F0696F0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7" name="Rectangle 2162">
                  <a:extLst>
                    <a:ext uri="{FF2B5EF4-FFF2-40B4-BE49-F238E27FC236}">
                      <a16:creationId xmlns:a16="http://schemas.microsoft.com/office/drawing/2014/main" id="{086F7B5B-0E89-EDDA-EFBD-5EEA4A3EA3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9" name="Group 2163">
                <a:extLst>
                  <a:ext uri="{FF2B5EF4-FFF2-40B4-BE49-F238E27FC236}">
                    <a16:creationId xmlns:a16="http://schemas.microsoft.com/office/drawing/2014/main" id="{3FBFAF93-52CD-BCBD-D60C-804F4D7782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551" y="2814"/>
                <a:ext cx="88" cy="158"/>
                <a:chOff x="5215" y="3531"/>
                <a:chExt cx="250" cy="480"/>
              </a:xfrm>
            </p:grpSpPr>
            <p:sp>
              <p:nvSpPr>
                <p:cNvPr id="340" name="Rectangle 2164">
                  <a:extLst>
                    <a:ext uri="{FF2B5EF4-FFF2-40B4-BE49-F238E27FC236}">
                      <a16:creationId xmlns:a16="http://schemas.microsoft.com/office/drawing/2014/main" id="{2423EC4C-4C15-2277-DD2B-8DFF7A6DCF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1" name="Rectangle 2165">
                  <a:extLst>
                    <a:ext uri="{FF2B5EF4-FFF2-40B4-BE49-F238E27FC236}">
                      <a16:creationId xmlns:a16="http://schemas.microsoft.com/office/drawing/2014/main" id="{AF48EFEA-4AE2-4E39-A227-8A1E4CA013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2" name="Rectangle 2166">
                  <a:extLst>
                    <a:ext uri="{FF2B5EF4-FFF2-40B4-BE49-F238E27FC236}">
                      <a16:creationId xmlns:a16="http://schemas.microsoft.com/office/drawing/2014/main" id="{AFF07A38-5E11-B2A2-AFC7-8F9FE65039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3" name="Rectangle 2167">
                  <a:extLst>
                    <a:ext uri="{FF2B5EF4-FFF2-40B4-BE49-F238E27FC236}">
                      <a16:creationId xmlns:a16="http://schemas.microsoft.com/office/drawing/2014/main" id="{F6E2882E-5957-B221-D0C2-584B04397F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4" name="Rectangle 2168">
                  <a:extLst>
                    <a:ext uri="{FF2B5EF4-FFF2-40B4-BE49-F238E27FC236}">
                      <a16:creationId xmlns:a16="http://schemas.microsoft.com/office/drawing/2014/main" id="{C2880217-1DF7-0398-DCC7-70A2FC17C4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5" name="Rectangle 2169">
                  <a:extLst>
                    <a:ext uri="{FF2B5EF4-FFF2-40B4-BE49-F238E27FC236}">
                      <a16:creationId xmlns:a16="http://schemas.microsoft.com/office/drawing/2014/main" id="{24DFAEBE-227C-1723-05ED-0E8CDD769B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6" name="Rectangle 2170">
                  <a:extLst>
                    <a:ext uri="{FF2B5EF4-FFF2-40B4-BE49-F238E27FC236}">
                      <a16:creationId xmlns:a16="http://schemas.microsoft.com/office/drawing/2014/main" id="{11278441-C20D-686C-6C9D-2BF2A99DD6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7" name="Rectangle 2171">
                  <a:extLst>
                    <a:ext uri="{FF2B5EF4-FFF2-40B4-BE49-F238E27FC236}">
                      <a16:creationId xmlns:a16="http://schemas.microsoft.com/office/drawing/2014/main" id="{17CE4E10-C2E9-BE9B-304A-3F24CE234A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8" name="Rectangle 2172">
                  <a:extLst>
                    <a:ext uri="{FF2B5EF4-FFF2-40B4-BE49-F238E27FC236}">
                      <a16:creationId xmlns:a16="http://schemas.microsoft.com/office/drawing/2014/main" id="{53627F8F-00B9-3302-75DC-FFC721CCD2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9" name="Rectangle 2173">
                  <a:extLst>
                    <a:ext uri="{FF2B5EF4-FFF2-40B4-BE49-F238E27FC236}">
                      <a16:creationId xmlns:a16="http://schemas.microsoft.com/office/drawing/2014/main" id="{7F5B49E1-F643-0165-C238-0FDC84590A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0" name="Rectangle 2174">
                  <a:extLst>
                    <a:ext uri="{FF2B5EF4-FFF2-40B4-BE49-F238E27FC236}">
                      <a16:creationId xmlns:a16="http://schemas.microsoft.com/office/drawing/2014/main" id="{7C2C1BCD-0E54-7F75-024F-1D5A620EF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1" name="Rectangle 2175">
                  <a:extLst>
                    <a:ext uri="{FF2B5EF4-FFF2-40B4-BE49-F238E27FC236}">
                      <a16:creationId xmlns:a16="http://schemas.microsoft.com/office/drawing/2014/main" id="{B91A5274-5FD6-1DA6-4D96-5401B6066C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0" name="Group 2176">
                <a:extLst>
                  <a:ext uri="{FF2B5EF4-FFF2-40B4-BE49-F238E27FC236}">
                    <a16:creationId xmlns:a16="http://schemas.microsoft.com/office/drawing/2014/main" id="{0188699C-508E-FE4A-8FF4-E77CAAFD5F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 flipV="1">
                <a:off x="1007" y="2814"/>
                <a:ext cx="102" cy="158"/>
                <a:chOff x="4255" y="3531"/>
                <a:chExt cx="288" cy="480"/>
              </a:xfrm>
            </p:grpSpPr>
            <p:sp>
              <p:nvSpPr>
                <p:cNvPr id="328" name="Rectangle 2177">
                  <a:extLst>
                    <a:ext uri="{FF2B5EF4-FFF2-40B4-BE49-F238E27FC236}">
                      <a16:creationId xmlns:a16="http://schemas.microsoft.com/office/drawing/2014/main" id="{5E6F6D17-495D-DFA2-7037-3CCE063DA3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9" name="Rectangle 2178">
                  <a:extLst>
                    <a:ext uri="{FF2B5EF4-FFF2-40B4-BE49-F238E27FC236}">
                      <a16:creationId xmlns:a16="http://schemas.microsoft.com/office/drawing/2014/main" id="{263DAE69-737F-4EF7-A552-9462D289C1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0" name="Rectangle 2179">
                  <a:extLst>
                    <a:ext uri="{FF2B5EF4-FFF2-40B4-BE49-F238E27FC236}">
                      <a16:creationId xmlns:a16="http://schemas.microsoft.com/office/drawing/2014/main" id="{CC98E985-BFB3-4050-83A3-11689682E8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1" name="Rectangle 2180">
                  <a:extLst>
                    <a:ext uri="{FF2B5EF4-FFF2-40B4-BE49-F238E27FC236}">
                      <a16:creationId xmlns:a16="http://schemas.microsoft.com/office/drawing/2014/main" id="{820512E6-38E0-AFC5-83A7-BB540B6757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2" name="Rectangle 2181">
                  <a:extLst>
                    <a:ext uri="{FF2B5EF4-FFF2-40B4-BE49-F238E27FC236}">
                      <a16:creationId xmlns:a16="http://schemas.microsoft.com/office/drawing/2014/main" id="{8F3D6C07-C628-9963-BC4C-3E3819D6DD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33" name="Rectangle 2182">
                  <a:extLst>
                    <a:ext uri="{FF2B5EF4-FFF2-40B4-BE49-F238E27FC236}">
                      <a16:creationId xmlns:a16="http://schemas.microsoft.com/office/drawing/2014/main" id="{F3C8EC63-BE87-591B-F25B-FDF88BA773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4" name="Rectangle 2183">
                  <a:extLst>
                    <a:ext uri="{FF2B5EF4-FFF2-40B4-BE49-F238E27FC236}">
                      <a16:creationId xmlns:a16="http://schemas.microsoft.com/office/drawing/2014/main" id="{9401C2F9-3C97-7604-EFD9-D2E210AF4C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35" name="Rectangle 2184">
                  <a:extLst>
                    <a:ext uri="{FF2B5EF4-FFF2-40B4-BE49-F238E27FC236}">
                      <a16:creationId xmlns:a16="http://schemas.microsoft.com/office/drawing/2014/main" id="{3BA595E9-1DF6-A7B3-BC6A-6C0221D6DD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6" name="Rectangle 2185">
                  <a:extLst>
                    <a:ext uri="{FF2B5EF4-FFF2-40B4-BE49-F238E27FC236}">
                      <a16:creationId xmlns:a16="http://schemas.microsoft.com/office/drawing/2014/main" id="{A65A5D07-4178-C03F-694D-230CF1B5E0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7" name="Rectangle 2186">
                  <a:extLst>
                    <a:ext uri="{FF2B5EF4-FFF2-40B4-BE49-F238E27FC236}">
                      <a16:creationId xmlns:a16="http://schemas.microsoft.com/office/drawing/2014/main" id="{09CACEC2-0B12-90F4-F27E-A2443B57DB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8" name="Rectangle 2187">
                  <a:extLst>
                    <a:ext uri="{FF2B5EF4-FFF2-40B4-BE49-F238E27FC236}">
                      <a16:creationId xmlns:a16="http://schemas.microsoft.com/office/drawing/2014/main" id="{574B095E-34BB-F8C8-A3F0-6015FBAA06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9" name="Rectangle 2188">
                  <a:extLst>
                    <a:ext uri="{FF2B5EF4-FFF2-40B4-BE49-F238E27FC236}">
                      <a16:creationId xmlns:a16="http://schemas.microsoft.com/office/drawing/2014/main" id="{06A856FE-D1F2-C8DD-7876-10DCA8FCD2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1" name="Group 2189">
                <a:extLst>
                  <a:ext uri="{FF2B5EF4-FFF2-40B4-BE49-F238E27FC236}">
                    <a16:creationId xmlns:a16="http://schemas.microsoft.com/office/drawing/2014/main" id="{FD8A8D39-1FE9-5840-C6DB-1D7F353A0C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110" y="2814"/>
                <a:ext cx="68" cy="158"/>
                <a:chOff x="3083" y="3531"/>
                <a:chExt cx="192" cy="480"/>
              </a:xfrm>
            </p:grpSpPr>
            <p:sp>
              <p:nvSpPr>
                <p:cNvPr id="319" name="Rectangle 2190">
                  <a:extLst>
                    <a:ext uri="{FF2B5EF4-FFF2-40B4-BE49-F238E27FC236}">
                      <a16:creationId xmlns:a16="http://schemas.microsoft.com/office/drawing/2014/main" id="{0E0EBBC7-98D9-160E-A2BC-F6EE2498E5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0" name="Rectangle 2191">
                  <a:extLst>
                    <a:ext uri="{FF2B5EF4-FFF2-40B4-BE49-F238E27FC236}">
                      <a16:creationId xmlns:a16="http://schemas.microsoft.com/office/drawing/2014/main" id="{31D0D3BE-8381-3851-CDC6-D76BB1274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1" name="Rectangle 2192">
                  <a:extLst>
                    <a:ext uri="{FF2B5EF4-FFF2-40B4-BE49-F238E27FC236}">
                      <a16:creationId xmlns:a16="http://schemas.microsoft.com/office/drawing/2014/main" id="{DA806F1D-369A-EC2F-6BFE-A127E00F27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2" name="Rectangle 2193">
                  <a:extLst>
                    <a:ext uri="{FF2B5EF4-FFF2-40B4-BE49-F238E27FC236}">
                      <a16:creationId xmlns:a16="http://schemas.microsoft.com/office/drawing/2014/main" id="{15AEFB07-B842-E187-23E9-2AE5ED1D68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3" name="Rectangle 2194">
                  <a:extLst>
                    <a:ext uri="{FF2B5EF4-FFF2-40B4-BE49-F238E27FC236}">
                      <a16:creationId xmlns:a16="http://schemas.microsoft.com/office/drawing/2014/main" id="{136BDAB1-AFD8-3C06-7428-E41DB35D72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4" name="Rectangle 2195">
                  <a:extLst>
                    <a:ext uri="{FF2B5EF4-FFF2-40B4-BE49-F238E27FC236}">
                      <a16:creationId xmlns:a16="http://schemas.microsoft.com/office/drawing/2014/main" id="{3541F0C1-6025-0704-FAD9-4199467AB3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5" name="Rectangle 2196">
                  <a:extLst>
                    <a:ext uri="{FF2B5EF4-FFF2-40B4-BE49-F238E27FC236}">
                      <a16:creationId xmlns:a16="http://schemas.microsoft.com/office/drawing/2014/main" id="{7ADA14A2-49A8-8227-812A-F0F9871019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6" name="Rectangle 2197">
                  <a:extLst>
                    <a:ext uri="{FF2B5EF4-FFF2-40B4-BE49-F238E27FC236}">
                      <a16:creationId xmlns:a16="http://schemas.microsoft.com/office/drawing/2014/main" id="{E1EADF5D-D907-929F-C4BA-C4DD0423CF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7" name="Rectangle 2198">
                  <a:extLst>
                    <a:ext uri="{FF2B5EF4-FFF2-40B4-BE49-F238E27FC236}">
                      <a16:creationId xmlns:a16="http://schemas.microsoft.com/office/drawing/2014/main" id="{2FD0C4C5-2FAD-7BC7-7E7D-549DE374EA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2" name="Group 2199">
                <a:extLst>
                  <a:ext uri="{FF2B5EF4-FFF2-40B4-BE49-F238E27FC236}">
                    <a16:creationId xmlns:a16="http://schemas.microsoft.com/office/drawing/2014/main" id="{E9A414CE-7071-16A3-4A3D-8F6B12CC9B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62" y="2814"/>
                <a:ext cx="68" cy="158"/>
                <a:chOff x="3083" y="3531"/>
                <a:chExt cx="192" cy="480"/>
              </a:xfrm>
            </p:grpSpPr>
            <p:sp>
              <p:nvSpPr>
                <p:cNvPr id="310" name="Rectangle 2200">
                  <a:extLst>
                    <a:ext uri="{FF2B5EF4-FFF2-40B4-BE49-F238E27FC236}">
                      <a16:creationId xmlns:a16="http://schemas.microsoft.com/office/drawing/2014/main" id="{CE842F99-DAFC-1B13-BEE5-48F5BD8A9E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1" name="Rectangle 2201">
                  <a:extLst>
                    <a:ext uri="{FF2B5EF4-FFF2-40B4-BE49-F238E27FC236}">
                      <a16:creationId xmlns:a16="http://schemas.microsoft.com/office/drawing/2014/main" id="{CCA7870A-9565-610B-D382-BC66CBE7C5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2" name="Rectangle 2202">
                  <a:extLst>
                    <a:ext uri="{FF2B5EF4-FFF2-40B4-BE49-F238E27FC236}">
                      <a16:creationId xmlns:a16="http://schemas.microsoft.com/office/drawing/2014/main" id="{CD11A8F1-17D2-6A4F-AF27-7E1CB7B02C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3" name="Rectangle 2203">
                  <a:extLst>
                    <a:ext uri="{FF2B5EF4-FFF2-40B4-BE49-F238E27FC236}">
                      <a16:creationId xmlns:a16="http://schemas.microsoft.com/office/drawing/2014/main" id="{B1A718F0-ACC8-DFF6-420E-80E16DED95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4" name="Rectangle 2204">
                  <a:extLst>
                    <a:ext uri="{FF2B5EF4-FFF2-40B4-BE49-F238E27FC236}">
                      <a16:creationId xmlns:a16="http://schemas.microsoft.com/office/drawing/2014/main" id="{CB01F382-E01A-3773-4C29-053FE53B63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5" name="Rectangle 2205">
                  <a:extLst>
                    <a:ext uri="{FF2B5EF4-FFF2-40B4-BE49-F238E27FC236}">
                      <a16:creationId xmlns:a16="http://schemas.microsoft.com/office/drawing/2014/main" id="{AE86C75C-45B0-66BA-C27C-CA5B25FFA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6" name="Rectangle 2206">
                  <a:extLst>
                    <a:ext uri="{FF2B5EF4-FFF2-40B4-BE49-F238E27FC236}">
                      <a16:creationId xmlns:a16="http://schemas.microsoft.com/office/drawing/2014/main" id="{7DCAE244-DC5D-E37A-69DE-E537E4B354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7" name="Rectangle 2207">
                  <a:extLst>
                    <a:ext uri="{FF2B5EF4-FFF2-40B4-BE49-F238E27FC236}">
                      <a16:creationId xmlns:a16="http://schemas.microsoft.com/office/drawing/2014/main" id="{33E64D44-81CF-937C-B5D8-2C5CA537CE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8" name="Rectangle 2208">
                  <a:extLst>
                    <a:ext uri="{FF2B5EF4-FFF2-40B4-BE49-F238E27FC236}">
                      <a16:creationId xmlns:a16="http://schemas.microsoft.com/office/drawing/2014/main" id="{D42FE4BC-F6B3-D0C9-8114-FA55F36FA8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3" name="Group 2209">
                <a:extLst>
                  <a:ext uri="{FF2B5EF4-FFF2-40B4-BE49-F238E27FC236}">
                    <a16:creationId xmlns:a16="http://schemas.microsoft.com/office/drawing/2014/main" id="{C9E999FC-5595-6F8D-217B-CDAFD43EAC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837" y="2814"/>
                <a:ext cx="170" cy="158"/>
                <a:chOff x="4735" y="3531"/>
                <a:chExt cx="480" cy="480"/>
              </a:xfrm>
            </p:grpSpPr>
            <p:sp>
              <p:nvSpPr>
                <p:cNvPr id="294" name="Rectangle 2210">
                  <a:extLst>
                    <a:ext uri="{FF2B5EF4-FFF2-40B4-BE49-F238E27FC236}">
                      <a16:creationId xmlns:a16="http://schemas.microsoft.com/office/drawing/2014/main" id="{57166650-800B-CDBC-FC81-5888EA816F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5" name="Rectangle 2211">
                  <a:extLst>
                    <a:ext uri="{FF2B5EF4-FFF2-40B4-BE49-F238E27FC236}">
                      <a16:creationId xmlns:a16="http://schemas.microsoft.com/office/drawing/2014/main" id="{6ADCA375-DAC0-338D-37B2-DE3D370F02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6" name="Rectangle 2212">
                  <a:extLst>
                    <a:ext uri="{FF2B5EF4-FFF2-40B4-BE49-F238E27FC236}">
                      <a16:creationId xmlns:a16="http://schemas.microsoft.com/office/drawing/2014/main" id="{DE4CCB82-E9CA-1F09-EE04-016D3BCE2D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7" name="Rectangle 2213">
                  <a:extLst>
                    <a:ext uri="{FF2B5EF4-FFF2-40B4-BE49-F238E27FC236}">
                      <a16:creationId xmlns:a16="http://schemas.microsoft.com/office/drawing/2014/main" id="{3AF0DBA2-FE05-BE53-856F-13F3BD7082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8" name="Rectangle 2214">
                  <a:extLst>
                    <a:ext uri="{FF2B5EF4-FFF2-40B4-BE49-F238E27FC236}">
                      <a16:creationId xmlns:a16="http://schemas.microsoft.com/office/drawing/2014/main" id="{63C87BE2-3170-833B-185F-9AD99A9E12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299" name="Rectangle 2215">
                  <a:extLst>
                    <a:ext uri="{FF2B5EF4-FFF2-40B4-BE49-F238E27FC236}">
                      <a16:creationId xmlns:a16="http://schemas.microsoft.com/office/drawing/2014/main" id="{CC61C56D-7C4B-C691-8315-42ADCE618D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0" name="Rectangle 2216">
                  <a:extLst>
                    <a:ext uri="{FF2B5EF4-FFF2-40B4-BE49-F238E27FC236}">
                      <a16:creationId xmlns:a16="http://schemas.microsoft.com/office/drawing/2014/main" id="{C097F184-596F-0AEB-BAFD-3FC4D7BD38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01" name="Rectangle 2217">
                  <a:extLst>
                    <a:ext uri="{FF2B5EF4-FFF2-40B4-BE49-F238E27FC236}">
                      <a16:creationId xmlns:a16="http://schemas.microsoft.com/office/drawing/2014/main" id="{A57C1407-84FB-F193-6E76-070923603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2" name="Rectangle 2218">
                  <a:extLst>
                    <a:ext uri="{FF2B5EF4-FFF2-40B4-BE49-F238E27FC236}">
                      <a16:creationId xmlns:a16="http://schemas.microsoft.com/office/drawing/2014/main" id="{33C8BFCE-E93F-7573-AB17-41554FB50D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3" name="Rectangle 2219">
                  <a:extLst>
                    <a:ext uri="{FF2B5EF4-FFF2-40B4-BE49-F238E27FC236}">
                      <a16:creationId xmlns:a16="http://schemas.microsoft.com/office/drawing/2014/main" id="{5E13A450-A6A4-C0C8-16A6-978B771080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04" name="Rectangle 2220">
                  <a:extLst>
                    <a:ext uri="{FF2B5EF4-FFF2-40B4-BE49-F238E27FC236}">
                      <a16:creationId xmlns:a16="http://schemas.microsoft.com/office/drawing/2014/main" id="{B4745ED7-3E1D-F047-3B44-0F11551C0B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x-none" altLang="x-none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05" name="Rectangle 2221">
                  <a:extLst>
                    <a:ext uri="{FF2B5EF4-FFF2-40B4-BE49-F238E27FC236}">
                      <a16:creationId xmlns:a16="http://schemas.microsoft.com/office/drawing/2014/main" id="{B91392C0-93F3-89EA-1525-32E13CF582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6" name="Rectangle 2222">
                  <a:extLst>
                    <a:ext uri="{FF2B5EF4-FFF2-40B4-BE49-F238E27FC236}">
                      <a16:creationId xmlns:a16="http://schemas.microsoft.com/office/drawing/2014/main" id="{29E17DEE-E51D-D59F-0FF6-6B4DA0BF8D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7" name="Rectangle 2223">
                  <a:extLst>
                    <a:ext uri="{FF2B5EF4-FFF2-40B4-BE49-F238E27FC236}">
                      <a16:creationId xmlns:a16="http://schemas.microsoft.com/office/drawing/2014/main" id="{EEF49FDF-0DCF-FDFA-FD23-D4E3173E4F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8" name="Rectangle 2224">
                  <a:extLst>
                    <a:ext uri="{FF2B5EF4-FFF2-40B4-BE49-F238E27FC236}">
                      <a16:creationId xmlns:a16="http://schemas.microsoft.com/office/drawing/2014/main" id="{BF2061B4-F43C-3FA7-7D27-94D1649705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9" name="Rectangle 2225">
                  <a:extLst>
                    <a:ext uri="{FF2B5EF4-FFF2-40B4-BE49-F238E27FC236}">
                      <a16:creationId xmlns:a16="http://schemas.microsoft.com/office/drawing/2014/main" id="{CC901B1D-796A-96DD-A9AC-0ED099988E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4" name="Group 2226">
                <a:extLst>
                  <a:ext uri="{FF2B5EF4-FFF2-40B4-BE49-F238E27FC236}">
                    <a16:creationId xmlns:a16="http://schemas.microsoft.com/office/drawing/2014/main" id="{5D922C39-3FD1-0A57-4E9E-280B9AC718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3" y="3130"/>
                <a:ext cx="68" cy="157"/>
                <a:chOff x="3083" y="3531"/>
                <a:chExt cx="192" cy="480"/>
              </a:xfrm>
            </p:grpSpPr>
            <p:sp>
              <p:nvSpPr>
                <p:cNvPr id="285" name="Rectangle 2227">
                  <a:extLst>
                    <a:ext uri="{FF2B5EF4-FFF2-40B4-BE49-F238E27FC236}">
                      <a16:creationId xmlns:a16="http://schemas.microsoft.com/office/drawing/2014/main" id="{0887DEB4-910B-2A3E-1D88-AF7CDA959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6" name="Rectangle 2228">
                  <a:extLst>
                    <a:ext uri="{FF2B5EF4-FFF2-40B4-BE49-F238E27FC236}">
                      <a16:creationId xmlns:a16="http://schemas.microsoft.com/office/drawing/2014/main" id="{C5EFF62E-4D7D-6408-0A3A-2D5DCF8F28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7" name="Rectangle 2229">
                  <a:extLst>
                    <a:ext uri="{FF2B5EF4-FFF2-40B4-BE49-F238E27FC236}">
                      <a16:creationId xmlns:a16="http://schemas.microsoft.com/office/drawing/2014/main" id="{15F4A3D2-C59E-02DF-A7C1-85891C152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8" name="Rectangle 2230">
                  <a:extLst>
                    <a:ext uri="{FF2B5EF4-FFF2-40B4-BE49-F238E27FC236}">
                      <a16:creationId xmlns:a16="http://schemas.microsoft.com/office/drawing/2014/main" id="{D9B3DCCC-D70B-25BC-A1E8-99EBBEFD7E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9" name="Rectangle 2231">
                  <a:extLst>
                    <a:ext uri="{FF2B5EF4-FFF2-40B4-BE49-F238E27FC236}">
                      <a16:creationId xmlns:a16="http://schemas.microsoft.com/office/drawing/2014/main" id="{5D452906-6EF6-CDDE-B321-F27D14ACBB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0" name="Rectangle 2232">
                  <a:extLst>
                    <a:ext uri="{FF2B5EF4-FFF2-40B4-BE49-F238E27FC236}">
                      <a16:creationId xmlns:a16="http://schemas.microsoft.com/office/drawing/2014/main" id="{8204FB37-EC7C-8B77-E735-3878C8618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1" name="Rectangle 2233">
                  <a:extLst>
                    <a:ext uri="{FF2B5EF4-FFF2-40B4-BE49-F238E27FC236}">
                      <a16:creationId xmlns:a16="http://schemas.microsoft.com/office/drawing/2014/main" id="{A608498D-104E-F8A6-EE1B-F184674278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2" name="Rectangle 2234">
                  <a:extLst>
                    <a:ext uri="{FF2B5EF4-FFF2-40B4-BE49-F238E27FC236}">
                      <a16:creationId xmlns:a16="http://schemas.microsoft.com/office/drawing/2014/main" id="{BFBA00E0-FB7D-6B22-6038-12D36D63F1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3" name="Rectangle 2235">
                  <a:extLst>
                    <a:ext uri="{FF2B5EF4-FFF2-40B4-BE49-F238E27FC236}">
                      <a16:creationId xmlns:a16="http://schemas.microsoft.com/office/drawing/2014/main" id="{822C0090-B32A-D9F1-ABB9-5EDE55B9F1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" name="Group 2236">
              <a:extLst>
                <a:ext uri="{FF2B5EF4-FFF2-40B4-BE49-F238E27FC236}">
                  <a16:creationId xmlns:a16="http://schemas.microsoft.com/office/drawing/2014/main" id="{FCDC3D41-0D3F-6089-AA2D-B0D0F00DE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" y="2773"/>
              <a:ext cx="938" cy="881"/>
              <a:chOff x="2000" y="1244"/>
              <a:chExt cx="1984" cy="2007"/>
            </a:xfrm>
          </p:grpSpPr>
          <p:grpSp>
            <p:nvGrpSpPr>
              <p:cNvPr id="114" name="Group 2237">
                <a:extLst>
                  <a:ext uri="{FF2B5EF4-FFF2-40B4-BE49-F238E27FC236}">
                    <a16:creationId xmlns:a16="http://schemas.microsoft.com/office/drawing/2014/main" id="{17F6F033-5F9F-F13D-8591-3134D0044D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77" y="1244"/>
                <a:ext cx="1788" cy="1994"/>
                <a:chOff x="470" y="1230"/>
                <a:chExt cx="2383" cy="2662"/>
              </a:xfrm>
            </p:grpSpPr>
            <p:sp>
              <p:nvSpPr>
                <p:cNvPr id="219" name="Rectangle 2238">
                  <a:extLst>
                    <a:ext uri="{FF2B5EF4-FFF2-40B4-BE49-F238E27FC236}">
                      <a16:creationId xmlns:a16="http://schemas.microsoft.com/office/drawing/2014/main" id="{962DDE53-580F-579A-42B6-AEC62E1A8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681" y="2793"/>
                  <a:ext cx="1457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Rectangle 2239">
                  <a:extLst>
                    <a:ext uri="{FF2B5EF4-FFF2-40B4-BE49-F238E27FC236}">
                      <a16:creationId xmlns:a16="http://schemas.microsoft.com/office/drawing/2014/main" id="{178D12B5-6F88-59EC-594E-186515BDE2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948" y="2607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1" name="Rectangle 2240">
                  <a:extLst>
                    <a:ext uri="{FF2B5EF4-FFF2-40B4-BE49-F238E27FC236}">
                      <a16:creationId xmlns:a16="http://schemas.microsoft.com/office/drawing/2014/main" id="{EBA8D567-6FA2-1CCF-5FF7-A2CCFA9CA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20" y="2549"/>
                  <a:ext cx="1457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2" name="Rectangle 2241">
                  <a:extLst>
                    <a:ext uri="{FF2B5EF4-FFF2-40B4-BE49-F238E27FC236}">
                      <a16:creationId xmlns:a16="http://schemas.microsoft.com/office/drawing/2014/main" id="{A0BD6C9D-C1FB-05A6-1441-C2F7BD538E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587" y="2576"/>
                  <a:ext cx="2608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2242">
                  <a:extLst>
                    <a:ext uri="{FF2B5EF4-FFF2-40B4-BE49-F238E27FC236}">
                      <a16:creationId xmlns:a16="http://schemas.microsoft.com/office/drawing/2014/main" id="{D9AC9D5F-8913-1ACE-EAAD-1997D0BE99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269" y="2548"/>
                  <a:ext cx="24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4" name="Rectangle 2243">
                  <a:extLst>
                    <a:ext uri="{FF2B5EF4-FFF2-40B4-BE49-F238E27FC236}">
                      <a16:creationId xmlns:a16="http://schemas.microsoft.com/office/drawing/2014/main" id="{6483A165-4FD2-8218-2B49-AF35C6B3F7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74" y="2370"/>
                  <a:ext cx="2303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Rectangle 2244">
                  <a:extLst>
                    <a:ext uri="{FF2B5EF4-FFF2-40B4-BE49-F238E27FC236}">
                      <a16:creationId xmlns:a16="http://schemas.microsoft.com/office/drawing/2014/main" id="{D53B8659-1A5E-3B31-0FC6-390DAD121D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994" y="2655"/>
                  <a:ext cx="2303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6" name="Rectangle 2245">
                  <a:extLst>
                    <a:ext uri="{FF2B5EF4-FFF2-40B4-BE49-F238E27FC236}">
                      <a16:creationId xmlns:a16="http://schemas.microsoft.com/office/drawing/2014/main" id="{0A96E299-2AC7-17D6-C854-D5E73DF01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245" y="1864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27" name="Group 2246">
                  <a:extLst>
                    <a:ext uri="{FF2B5EF4-FFF2-40B4-BE49-F238E27FC236}">
                      <a16:creationId xmlns:a16="http://schemas.microsoft.com/office/drawing/2014/main" id="{74551D2A-284A-DCDB-90C5-44A8EB00BA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98" y="3105"/>
                  <a:ext cx="69" cy="324"/>
                  <a:chOff x="2198" y="3105"/>
                  <a:chExt cx="69" cy="324"/>
                </a:xfrm>
              </p:grpSpPr>
              <p:sp>
                <p:nvSpPr>
                  <p:cNvPr id="248" name="Rectangle 2247">
                    <a:extLst>
                      <a:ext uri="{FF2B5EF4-FFF2-40B4-BE49-F238E27FC236}">
                        <a16:creationId xmlns:a16="http://schemas.microsoft.com/office/drawing/2014/main" id="{A04F2425-73CB-42D3-42DC-EF97B9CD61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9" name="Rectangle 2248">
                    <a:extLst>
                      <a:ext uri="{FF2B5EF4-FFF2-40B4-BE49-F238E27FC236}">
                        <a16:creationId xmlns:a16="http://schemas.microsoft.com/office/drawing/2014/main" id="{E02276FF-A5B9-B4EC-2232-40A32C1FC3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8" name="Rectangle 2249">
                  <a:extLst>
                    <a:ext uri="{FF2B5EF4-FFF2-40B4-BE49-F238E27FC236}">
                      <a16:creationId xmlns:a16="http://schemas.microsoft.com/office/drawing/2014/main" id="{3CA77CEE-15EB-33F3-A8AE-7ADEE195A0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419" y="2669"/>
                  <a:ext cx="69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Rectangle 2250">
                  <a:extLst>
                    <a:ext uri="{FF2B5EF4-FFF2-40B4-BE49-F238E27FC236}">
                      <a16:creationId xmlns:a16="http://schemas.microsoft.com/office/drawing/2014/main" id="{088518EB-7E5D-AA69-A7B7-FCECFC72F0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636" y="2480"/>
                  <a:ext cx="2033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0" name="Rectangle 2251">
                  <a:extLst>
                    <a:ext uri="{FF2B5EF4-FFF2-40B4-BE49-F238E27FC236}">
                      <a16:creationId xmlns:a16="http://schemas.microsoft.com/office/drawing/2014/main" id="{4EA98D5D-DF63-4E6C-2C3A-094A034D54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113" y="3073"/>
                  <a:ext cx="1457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Rectangle 2252">
                  <a:extLst>
                    <a:ext uri="{FF2B5EF4-FFF2-40B4-BE49-F238E27FC236}">
                      <a16:creationId xmlns:a16="http://schemas.microsoft.com/office/drawing/2014/main" id="{AE7AD3DB-269F-7451-E5FD-85160F0CEA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761" y="2352"/>
                  <a:ext cx="69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2" name="Rectangle 2253">
                  <a:extLst>
                    <a:ext uri="{FF2B5EF4-FFF2-40B4-BE49-F238E27FC236}">
                      <a16:creationId xmlns:a16="http://schemas.microsoft.com/office/drawing/2014/main" id="{22EBAAB6-2F04-E9F7-2F81-C003AF3A19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486" y="2056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33" name="Group 2254">
                  <a:extLst>
                    <a:ext uri="{FF2B5EF4-FFF2-40B4-BE49-F238E27FC236}">
                      <a16:creationId xmlns:a16="http://schemas.microsoft.com/office/drawing/2014/main" id="{14BD92DC-555A-7017-D317-26A1A26689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53" y="3074"/>
                  <a:ext cx="69" cy="324"/>
                  <a:chOff x="2198" y="3105"/>
                  <a:chExt cx="69" cy="324"/>
                </a:xfrm>
              </p:grpSpPr>
              <p:sp>
                <p:nvSpPr>
                  <p:cNvPr id="246" name="Rectangle 2255">
                    <a:extLst>
                      <a:ext uri="{FF2B5EF4-FFF2-40B4-BE49-F238E27FC236}">
                        <a16:creationId xmlns:a16="http://schemas.microsoft.com/office/drawing/2014/main" id="{54A4A2B8-4A03-4B85-575A-A9FCAB0B05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" name="Rectangle 2256">
                    <a:extLst>
                      <a:ext uri="{FF2B5EF4-FFF2-40B4-BE49-F238E27FC236}">
                        <a16:creationId xmlns:a16="http://schemas.microsoft.com/office/drawing/2014/main" id="{34011BC5-B4B8-5B44-8E27-C5575D71AC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4" name="Rectangle 2257">
                  <a:extLst>
                    <a:ext uri="{FF2B5EF4-FFF2-40B4-BE49-F238E27FC236}">
                      <a16:creationId xmlns:a16="http://schemas.microsoft.com/office/drawing/2014/main" id="{DA9F6374-E3F9-41BD-8F23-6B0C58B97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336" y="2417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Rectangle 2258">
                  <a:extLst>
                    <a:ext uri="{FF2B5EF4-FFF2-40B4-BE49-F238E27FC236}">
                      <a16:creationId xmlns:a16="http://schemas.microsoft.com/office/drawing/2014/main" id="{1EFF379F-79F2-9BA5-CF5F-040AEC5458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539" y="2141"/>
                  <a:ext cx="69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" name="Rectangle 2259">
                  <a:extLst>
                    <a:ext uri="{FF2B5EF4-FFF2-40B4-BE49-F238E27FC236}">
                      <a16:creationId xmlns:a16="http://schemas.microsoft.com/office/drawing/2014/main" id="{211CCC86-D5EA-70FB-E1D9-5BE5E96663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46" y="3016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37" name="Group 2260">
                  <a:extLst>
                    <a:ext uri="{FF2B5EF4-FFF2-40B4-BE49-F238E27FC236}">
                      <a16:creationId xmlns:a16="http://schemas.microsoft.com/office/drawing/2014/main" id="{B93C8836-8124-8887-76BF-5154690D29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1042" y="2475"/>
                  <a:ext cx="114" cy="1129"/>
                  <a:chOff x="1090" y="1659"/>
                  <a:chExt cx="114" cy="1129"/>
                </a:xfrm>
              </p:grpSpPr>
              <p:sp>
                <p:nvSpPr>
                  <p:cNvPr id="243" name="Rectangle 2261">
                    <a:extLst>
                      <a:ext uri="{FF2B5EF4-FFF2-40B4-BE49-F238E27FC236}">
                        <a16:creationId xmlns:a16="http://schemas.microsoft.com/office/drawing/2014/main" id="{D0B51261-9085-707E-E0C6-DEDB448B76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814" y="1935"/>
                    <a:ext cx="576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4" name="Rectangle 2262">
                    <a:extLst>
                      <a:ext uri="{FF2B5EF4-FFF2-40B4-BE49-F238E27FC236}">
                        <a16:creationId xmlns:a16="http://schemas.microsoft.com/office/drawing/2014/main" id="{C64B1983-A8A6-7CC9-674D-7F9D1AF304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905" y="2488"/>
                    <a:ext cx="576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5" name="Rectangle 2263">
                    <a:extLst>
                      <a:ext uri="{FF2B5EF4-FFF2-40B4-BE49-F238E27FC236}">
                        <a16:creationId xmlns:a16="http://schemas.microsoft.com/office/drawing/2014/main" id="{034B3640-671A-C347-66CA-CA55D2E653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1108" y="2212"/>
                    <a:ext cx="69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8" name="Rectangle 2264">
                  <a:extLst>
                    <a:ext uri="{FF2B5EF4-FFF2-40B4-BE49-F238E27FC236}">
                      <a16:creationId xmlns:a16="http://schemas.microsoft.com/office/drawing/2014/main" id="{DE256D77-D2A1-3E1D-A1FB-AB904FD55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247" y="2249"/>
                  <a:ext cx="1457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9" name="Rectangle 2265">
                  <a:extLst>
                    <a:ext uri="{FF2B5EF4-FFF2-40B4-BE49-F238E27FC236}">
                      <a16:creationId xmlns:a16="http://schemas.microsoft.com/office/drawing/2014/main" id="{ED242195-7113-CEAF-6F36-BB74B27B4A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491" y="2125"/>
                  <a:ext cx="69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0" name="Rectangle 2266">
                  <a:extLst>
                    <a:ext uri="{FF2B5EF4-FFF2-40B4-BE49-F238E27FC236}">
                      <a16:creationId xmlns:a16="http://schemas.microsoft.com/office/drawing/2014/main" id="{FA933559-23DE-56C3-7F78-41792774B5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67" y="1960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1" name="Rectangle 2267">
                  <a:extLst>
                    <a:ext uri="{FF2B5EF4-FFF2-40B4-BE49-F238E27FC236}">
                      <a16:creationId xmlns:a16="http://schemas.microsoft.com/office/drawing/2014/main" id="{8A6430EF-C684-EA3F-BF10-CE6D9BC66B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360" y="2651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" name="Rectangle 2268">
                  <a:extLst>
                    <a:ext uri="{FF2B5EF4-FFF2-40B4-BE49-F238E27FC236}">
                      <a16:creationId xmlns:a16="http://schemas.microsoft.com/office/drawing/2014/main" id="{9B757997-A3A0-530C-C040-F99BFB9C2C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563" y="2375"/>
                  <a:ext cx="69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5" name="Group 2269">
                <a:extLst>
                  <a:ext uri="{FF2B5EF4-FFF2-40B4-BE49-F238E27FC236}">
                    <a16:creationId xmlns:a16="http://schemas.microsoft.com/office/drawing/2014/main" id="{1072F6F8-D7EA-B0F8-1ED6-1A8152B4C6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00" y="1330"/>
                <a:ext cx="1957" cy="1763"/>
                <a:chOff x="1376" y="1626"/>
                <a:chExt cx="2608" cy="2354"/>
              </a:xfrm>
            </p:grpSpPr>
            <p:sp>
              <p:nvSpPr>
                <p:cNvPr id="180" name="Rectangle 2270">
                  <a:extLst>
                    <a:ext uri="{FF2B5EF4-FFF2-40B4-BE49-F238E27FC236}">
                      <a16:creationId xmlns:a16="http://schemas.microsoft.com/office/drawing/2014/main" id="{CCD090FA-C1D3-C240-D737-4BAEADA1B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131" y="3533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Rectangle 2271">
                  <a:extLst>
                    <a:ext uri="{FF2B5EF4-FFF2-40B4-BE49-F238E27FC236}">
                      <a16:creationId xmlns:a16="http://schemas.microsoft.com/office/drawing/2014/main" id="{7714ED4A-4212-8081-FB0A-8A09727CAD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6" y="3359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Rectangle 2272">
                  <a:extLst>
                    <a:ext uri="{FF2B5EF4-FFF2-40B4-BE49-F238E27FC236}">
                      <a16:creationId xmlns:a16="http://schemas.microsoft.com/office/drawing/2014/main" id="{310FD293-B254-6E32-48C1-DF79F9C9D2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887" y="3120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Rectangle 2273">
                  <a:extLst>
                    <a:ext uri="{FF2B5EF4-FFF2-40B4-BE49-F238E27FC236}">
                      <a16:creationId xmlns:a16="http://schemas.microsoft.com/office/drawing/2014/main" id="{E8CCCE9A-0B64-38B4-C1A9-D26E83AC5D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376" y="1920"/>
                  <a:ext cx="2608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" name="Rectangle 2274">
                  <a:extLst>
                    <a:ext uri="{FF2B5EF4-FFF2-40B4-BE49-F238E27FC236}">
                      <a16:creationId xmlns:a16="http://schemas.microsoft.com/office/drawing/2014/main" id="{B200343B-AC82-68D0-414D-98787911BD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377" y="2137"/>
                  <a:ext cx="24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" name="Rectangle 2275">
                  <a:extLst>
                    <a:ext uri="{FF2B5EF4-FFF2-40B4-BE49-F238E27FC236}">
                      <a16:creationId xmlns:a16="http://schemas.microsoft.com/office/drawing/2014/main" id="{A53ABC4B-DB1C-D20C-7994-9A3A3F2AC4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393" y="2544"/>
                  <a:ext cx="2303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Rectangle 2276">
                  <a:extLst>
                    <a:ext uri="{FF2B5EF4-FFF2-40B4-BE49-F238E27FC236}">
                      <a16:creationId xmlns:a16="http://schemas.microsoft.com/office/drawing/2014/main" id="{EFB4A4CD-AF2F-606A-AD38-55F472C12B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550" y="3241"/>
                  <a:ext cx="2303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Rectangle 2277">
                  <a:extLst>
                    <a:ext uri="{FF2B5EF4-FFF2-40B4-BE49-F238E27FC236}">
                      <a16:creationId xmlns:a16="http://schemas.microsoft.com/office/drawing/2014/main" id="{6FF48109-6F99-F08F-2CF1-7DBADCCE4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643" y="3656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88" name="Group 2278">
                  <a:extLst>
                    <a:ext uri="{FF2B5EF4-FFF2-40B4-BE49-F238E27FC236}">
                      <a16:creationId xmlns:a16="http://schemas.microsoft.com/office/drawing/2014/main" id="{E72B1256-3A40-9EE5-2476-BA123D8436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 flipH="1">
                  <a:off x="3287" y="3206"/>
                  <a:ext cx="69" cy="324"/>
                  <a:chOff x="2198" y="3105"/>
                  <a:chExt cx="69" cy="324"/>
                </a:xfrm>
              </p:grpSpPr>
              <p:sp>
                <p:nvSpPr>
                  <p:cNvPr id="217" name="Rectangle 2279">
                    <a:extLst>
                      <a:ext uri="{FF2B5EF4-FFF2-40B4-BE49-F238E27FC236}">
                        <a16:creationId xmlns:a16="http://schemas.microsoft.com/office/drawing/2014/main" id="{87F0DF60-67E4-DAE4-ABE9-35660457EC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8" name="Rectangle 2280">
                    <a:extLst>
                      <a:ext uri="{FF2B5EF4-FFF2-40B4-BE49-F238E27FC236}">
                        <a16:creationId xmlns:a16="http://schemas.microsoft.com/office/drawing/2014/main" id="{A6AAC2BD-3633-1976-90F8-E4E091D7B7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9" name="Rectangle 2281">
                  <a:extLst>
                    <a:ext uri="{FF2B5EF4-FFF2-40B4-BE49-F238E27FC236}">
                      <a16:creationId xmlns:a16="http://schemas.microsoft.com/office/drawing/2014/main" id="{9CC0DA81-74C2-CC99-8C1B-836F0E1DB8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2701" y="3577"/>
                  <a:ext cx="69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Rectangle 2282">
                  <a:extLst>
                    <a:ext uri="{FF2B5EF4-FFF2-40B4-BE49-F238E27FC236}">
                      <a16:creationId xmlns:a16="http://schemas.microsoft.com/office/drawing/2014/main" id="{4E5D0497-CCD4-BE9F-8279-D0AD7A5D43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530" y="2736"/>
                  <a:ext cx="2033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Rectangle 2283">
                  <a:extLst>
                    <a:ext uri="{FF2B5EF4-FFF2-40B4-BE49-F238E27FC236}">
                      <a16:creationId xmlns:a16="http://schemas.microsoft.com/office/drawing/2014/main" id="{880382E6-554C-C962-F31B-5D279E5280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04" y="3957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2" name="Rectangle 2284">
                  <a:extLst>
                    <a:ext uri="{FF2B5EF4-FFF2-40B4-BE49-F238E27FC236}">
                      <a16:creationId xmlns:a16="http://schemas.microsoft.com/office/drawing/2014/main" id="{52C0E615-2B48-F338-F5B5-E6359688CD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2277" y="3911"/>
                  <a:ext cx="69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Rectangle 2285">
                  <a:extLst>
                    <a:ext uri="{FF2B5EF4-FFF2-40B4-BE49-F238E27FC236}">
                      <a16:creationId xmlns:a16="http://schemas.microsoft.com/office/drawing/2014/main" id="{6833BAD5-B1C7-475A-F98C-F63DAA7403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728" y="3889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94" name="Group 2286">
                  <a:extLst>
                    <a:ext uri="{FF2B5EF4-FFF2-40B4-BE49-F238E27FC236}">
                      <a16:creationId xmlns:a16="http://schemas.microsoft.com/office/drawing/2014/main" id="{50F4B66E-0CB3-BF40-7D41-F5AE8A5E57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 flipH="1">
                  <a:off x="3256" y="3561"/>
                  <a:ext cx="69" cy="324"/>
                  <a:chOff x="2198" y="3105"/>
                  <a:chExt cx="69" cy="324"/>
                </a:xfrm>
              </p:grpSpPr>
              <p:sp>
                <p:nvSpPr>
                  <p:cNvPr id="215" name="Rectangle 2287">
                    <a:extLst>
                      <a:ext uri="{FF2B5EF4-FFF2-40B4-BE49-F238E27FC236}">
                        <a16:creationId xmlns:a16="http://schemas.microsoft.com/office/drawing/2014/main" id="{37E7039D-6DBA-6085-64C1-76512EE5BD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6" name="Rectangle 2288">
                    <a:extLst>
                      <a:ext uri="{FF2B5EF4-FFF2-40B4-BE49-F238E27FC236}">
                        <a16:creationId xmlns:a16="http://schemas.microsoft.com/office/drawing/2014/main" id="{8C7E5A35-9629-01C0-913C-752E26A6F3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5" name="Rectangle 2289">
                  <a:extLst>
                    <a:ext uri="{FF2B5EF4-FFF2-40B4-BE49-F238E27FC236}">
                      <a16:creationId xmlns:a16="http://schemas.microsoft.com/office/drawing/2014/main" id="{AF5C5373-7B79-2DCC-A303-0A1DE1CB33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196" y="3747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Rectangle 2290">
                  <a:extLst>
                    <a:ext uri="{FF2B5EF4-FFF2-40B4-BE49-F238E27FC236}">
                      <a16:creationId xmlns:a16="http://schemas.microsoft.com/office/drawing/2014/main" id="{E8B59F30-307A-FB53-F631-34E079A8FB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2173" y="3697"/>
                  <a:ext cx="69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7" name="Rectangle 2291">
                  <a:extLst>
                    <a:ext uri="{FF2B5EF4-FFF2-40B4-BE49-F238E27FC236}">
                      <a16:creationId xmlns:a16="http://schemas.microsoft.com/office/drawing/2014/main" id="{8620AB2E-5844-0BCF-9B1F-6FDAFE1783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795" y="2665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98" name="Group 2292">
                  <a:extLst>
                    <a:ext uri="{FF2B5EF4-FFF2-40B4-BE49-F238E27FC236}">
                      <a16:creationId xmlns:a16="http://schemas.microsoft.com/office/drawing/2014/main" id="{6BB3AF8B-4BFB-994A-F3BF-BDDC15547E8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 flipH="1" flipV="1">
                  <a:off x="2956" y="1730"/>
                  <a:ext cx="114" cy="1129"/>
                  <a:chOff x="1090" y="1659"/>
                  <a:chExt cx="114" cy="1129"/>
                </a:xfrm>
              </p:grpSpPr>
              <p:sp>
                <p:nvSpPr>
                  <p:cNvPr id="212" name="Rectangle 2293">
                    <a:extLst>
                      <a:ext uri="{FF2B5EF4-FFF2-40B4-BE49-F238E27FC236}">
                        <a16:creationId xmlns:a16="http://schemas.microsoft.com/office/drawing/2014/main" id="{84E01DB4-E641-CE56-3808-9FE9393904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814" y="1935"/>
                    <a:ext cx="576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3" name="Rectangle 2294">
                    <a:extLst>
                      <a:ext uri="{FF2B5EF4-FFF2-40B4-BE49-F238E27FC236}">
                        <a16:creationId xmlns:a16="http://schemas.microsoft.com/office/drawing/2014/main" id="{C666D61D-5DD5-D924-7B19-69375E189A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905" y="2488"/>
                    <a:ext cx="576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4" name="Rectangle 2295">
                    <a:extLst>
                      <a:ext uri="{FF2B5EF4-FFF2-40B4-BE49-F238E27FC236}">
                        <a16:creationId xmlns:a16="http://schemas.microsoft.com/office/drawing/2014/main" id="{552049B7-F0D6-CF58-77AF-767B679D94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1108" y="2212"/>
                    <a:ext cx="69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9" name="Rectangle 2296">
                  <a:extLst>
                    <a:ext uri="{FF2B5EF4-FFF2-40B4-BE49-F238E27FC236}">
                      <a16:creationId xmlns:a16="http://schemas.microsoft.com/office/drawing/2014/main" id="{0AC9EC5C-8293-723B-115E-8263913716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587" y="1680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Rectangle 2297">
                  <a:extLst>
                    <a:ext uri="{FF2B5EF4-FFF2-40B4-BE49-F238E27FC236}">
                      <a16:creationId xmlns:a16="http://schemas.microsoft.com/office/drawing/2014/main" id="{42948233-877C-F2B5-A5BA-460DB4BF89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2157" y="1649"/>
                  <a:ext cx="69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Rectangle 2298">
                  <a:extLst>
                    <a:ext uri="{FF2B5EF4-FFF2-40B4-BE49-F238E27FC236}">
                      <a16:creationId xmlns:a16="http://schemas.microsoft.com/office/drawing/2014/main" id="{B18660BC-2778-A2C6-10B2-E457EB3B74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739" y="2678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Rectangle 2299">
                  <a:extLst>
                    <a:ext uri="{FF2B5EF4-FFF2-40B4-BE49-F238E27FC236}">
                      <a16:creationId xmlns:a16="http://schemas.microsoft.com/office/drawing/2014/main" id="{22B84364-160D-2BAD-6029-ED5ABF3704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04" y="1771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Rectangle 2300">
                  <a:extLst>
                    <a:ext uri="{FF2B5EF4-FFF2-40B4-BE49-F238E27FC236}">
                      <a16:creationId xmlns:a16="http://schemas.microsoft.com/office/drawing/2014/main" id="{27DDD0D5-6B51-AFCC-9FB8-8BD139A461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2306" y="1799"/>
                  <a:ext cx="69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Rectangle 2301">
                  <a:extLst>
                    <a:ext uri="{FF2B5EF4-FFF2-40B4-BE49-F238E27FC236}">
                      <a16:creationId xmlns:a16="http://schemas.microsoft.com/office/drawing/2014/main" id="{FB125796-FB11-1A39-66E7-B9E677BD9B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671" y="3436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" name="Rectangle 2302">
                  <a:extLst>
                    <a:ext uri="{FF2B5EF4-FFF2-40B4-BE49-F238E27FC236}">
                      <a16:creationId xmlns:a16="http://schemas.microsoft.com/office/drawing/2014/main" id="{7E9C1D06-E859-E131-0D65-02362E7656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712" y="2957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" name="Rectangle 2303">
                  <a:extLst>
                    <a:ext uri="{FF2B5EF4-FFF2-40B4-BE49-F238E27FC236}">
                      <a16:creationId xmlns:a16="http://schemas.microsoft.com/office/drawing/2014/main" id="{CF06DFD3-4BFC-D2C5-B031-A7D9C9792C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546" y="3001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7" name="Group 2304">
                  <a:extLst>
                    <a:ext uri="{FF2B5EF4-FFF2-40B4-BE49-F238E27FC236}">
                      <a16:creationId xmlns:a16="http://schemas.microsoft.com/office/drawing/2014/main" id="{7389D3EE-DE12-348E-9BB9-EB8D83F552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1919" y="1826"/>
                  <a:ext cx="114" cy="1129"/>
                  <a:chOff x="1090" y="1659"/>
                  <a:chExt cx="114" cy="1129"/>
                </a:xfrm>
              </p:grpSpPr>
              <p:sp>
                <p:nvSpPr>
                  <p:cNvPr id="209" name="Rectangle 2305">
                    <a:extLst>
                      <a:ext uri="{FF2B5EF4-FFF2-40B4-BE49-F238E27FC236}">
                        <a16:creationId xmlns:a16="http://schemas.microsoft.com/office/drawing/2014/main" id="{64F41025-5735-0BDB-5803-A8F4DDE7E5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814" y="1935"/>
                    <a:ext cx="576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0" name="Rectangle 2306">
                    <a:extLst>
                      <a:ext uri="{FF2B5EF4-FFF2-40B4-BE49-F238E27FC236}">
                        <a16:creationId xmlns:a16="http://schemas.microsoft.com/office/drawing/2014/main" id="{3F37C9B5-A8E9-5F3D-273B-32A2996DF0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905" y="2488"/>
                    <a:ext cx="576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1" name="Rectangle 2307">
                    <a:extLst>
                      <a:ext uri="{FF2B5EF4-FFF2-40B4-BE49-F238E27FC236}">
                        <a16:creationId xmlns:a16="http://schemas.microsoft.com/office/drawing/2014/main" id="{AEAA21C4-418D-8D17-D85F-CF4318A13B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1108" y="2212"/>
                    <a:ext cx="69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8" name="Rectangle 2308">
                  <a:extLst>
                    <a:ext uri="{FF2B5EF4-FFF2-40B4-BE49-F238E27FC236}">
                      <a16:creationId xmlns:a16="http://schemas.microsoft.com/office/drawing/2014/main" id="{DB9B33BD-D540-B63B-5A28-AE2010C51C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413" y="1872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6" name="Group 2309">
                <a:extLst>
                  <a:ext uri="{FF2B5EF4-FFF2-40B4-BE49-F238E27FC236}">
                    <a16:creationId xmlns:a16="http://schemas.microsoft.com/office/drawing/2014/main" id="{2D1B0AE8-58D4-FD93-18F2-AD2497D683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57" y="1258"/>
                <a:ext cx="1788" cy="1993"/>
                <a:chOff x="470" y="1230"/>
                <a:chExt cx="2383" cy="2662"/>
              </a:xfrm>
            </p:grpSpPr>
            <p:sp>
              <p:nvSpPr>
                <p:cNvPr id="149" name="Rectangle 2310">
                  <a:extLst>
                    <a:ext uri="{FF2B5EF4-FFF2-40B4-BE49-F238E27FC236}">
                      <a16:creationId xmlns:a16="http://schemas.microsoft.com/office/drawing/2014/main" id="{377381D1-CD1F-006E-FF8D-72C77E5B91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681" y="2793"/>
                  <a:ext cx="1457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0" name="Rectangle 2311">
                  <a:extLst>
                    <a:ext uri="{FF2B5EF4-FFF2-40B4-BE49-F238E27FC236}">
                      <a16:creationId xmlns:a16="http://schemas.microsoft.com/office/drawing/2014/main" id="{9FF09655-0CDD-2861-FBB4-227A18E544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948" y="2607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1" name="Rectangle 2312">
                  <a:extLst>
                    <a:ext uri="{FF2B5EF4-FFF2-40B4-BE49-F238E27FC236}">
                      <a16:creationId xmlns:a16="http://schemas.microsoft.com/office/drawing/2014/main" id="{C9F6369F-CCD8-B6EB-5EB2-BB09E613A1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20" y="2549"/>
                  <a:ext cx="1457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2" name="Rectangle 2313">
                  <a:extLst>
                    <a:ext uri="{FF2B5EF4-FFF2-40B4-BE49-F238E27FC236}">
                      <a16:creationId xmlns:a16="http://schemas.microsoft.com/office/drawing/2014/main" id="{F4793FE0-3C74-6DA1-8634-45713CDC61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587" y="2576"/>
                  <a:ext cx="2608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Rectangle 2314">
                  <a:extLst>
                    <a:ext uri="{FF2B5EF4-FFF2-40B4-BE49-F238E27FC236}">
                      <a16:creationId xmlns:a16="http://schemas.microsoft.com/office/drawing/2014/main" id="{1E3E06DD-0600-D5C1-65CF-28F83C3D2E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269" y="2548"/>
                  <a:ext cx="24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Rectangle 2315">
                  <a:extLst>
                    <a:ext uri="{FF2B5EF4-FFF2-40B4-BE49-F238E27FC236}">
                      <a16:creationId xmlns:a16="http://schemas.microsoft.com/office/drawing/2014/main" id="{AD1D29C0-B754-E1E4-6089-1797F8366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74" y="2370"/>
                  <a:ext cx="2303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Rectangle 2316">
                  <a:extLst>
                    <a:ext uri="{FF2B5EF4-FFF2-40B4-BE49-F238E27FC236}">
                      <a16:creationId xmlns:a16="http://schemas.microsoft.com/office/drawing/2014/main" id="{0F0778FF-745D-30CF-138B-10C27EC7C5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994" y="2655"/>
                  <a:ext cx="2303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Rectangle 2317">
                  <a:extLst>
                    <a:ext uri="{FF2B5EF4-FFF2-40B4-BE49-F238E27FC236}">
                      <a16:creationId xmlns:a16="http://schemas.microsoft.com/office/drawing/2014/main" id="{10BCDDBD-461F-2F3D-DF26-6A46FED54F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245" y="1864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57" name="Group 2318">
                  <a:extLst>
                    <a:ext uri="{FF2B5EF4-FFF2-40B4-BE49-F238E27FC236}">
                      <a16:creationId xmlns:a16="http://schemas.microsoft.com/office/drawing/2014/main" id="{34474012-1C34-2D57-0FD2-1EC88694E3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98" y="3105"/>
                  <a:ext cx="69" cy="324"/>
                  <a:chOff x="2198" y="3105"/>
                  <a:chExt cx="69" cy="324"/>
                </a:xfrm>
              </p:grpSpPr>
              <p:sp>
                <p:nvSpPr>
                  <p:cNvPr id="178" name="Rectangle 2319">
                    <a:extLst>
                      <a:ext uri="{FF2B5EF4-FFF2-40B4-BE49-F238E27FC236}">
                        <a16:creationId xmlns:a16="http://schemas.microsoft.com/office/drawing/2014/main" id="{8BC5233A-C92D-7DD7-BF4E-8320C8144D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9" name="Rectangle 2320">
                    <a:extLst>
                      <a:ext uri="{FF2B5EF4-FFF2-40B4-BE49-F238E27FC236}">
                        <a16:creationId xmlns:a16="http://schemas.microsoft.com/office/drawing/2014/main" id="{A027F839-680A-DE5E-2D55-12738A302E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8" name="Rectangle 2321">
                  <a:extLst>
                    <a:ext uri="{FF2B5EF4-FFF2-40B4-BE49-F238E27FC236}">
                      <a16:creationId xmlns:a16="http://schemas.microsoft.com/office/drawing/2014/main" id="{7E2D8680-EEF9-E493-AAA6-18E86941DE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419" y="2669"/>
                  <a:ext cx="69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Rectangle 2322">
                  <a:extLst>
                    <a:ext uri="{FF2B5EF4-FFF2-40B4-BE49-F238E27FC236}">
                      <a16:creationId xmlns:a16="http://schemas.microsoft.com/office/drawing/2014/main" id="{BEE996A8-A694-DB47-38BB-A96545AAB5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636" y="2480"/>
                  <a:ext cx="2033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Rectangle 2323">
                  <a:extLst>
                    <a:ext uri="{FF2B5EF4-FFF2-40B4-BE49-F238E27FC236}">
                      <a16:creationId xmlns:a16="http://schemas.microsoft.com/office/drawing/2014/main" id="{2D49D69D-3AEA-5C2A-F509-6A1066FAFD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113" y="3073"/>
                  <a:ext cx="1457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Rectangle 2324">
                  <a:extLst>
                    <a:ext uri="{FF2B5EF4-FFF2-40B4-BE49-F238E27FC236}">
                      <a16:creationId xmlns:a16="http://schemas.microsoft.com/office/drawing/2014/main" id="{B28582BB-2DAE-EC9D-1B57-CAD3AB1DFA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761" y="2352"/>
                  <a:ext cx="69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" name="Rectangle 2325">
                  <a:extLst>
                    <a:ext uri="{FF2B5EF4-FFF2-40B4-BE49-F238E27FC236}">
                      <a16:creationId xmlns:a16="http://schemas.microsoft.com/office/drawing/2014/main" id="{A4086824-1E9C-926B-2ED2-DF138176BB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486" y="2056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63" name="Group 2326">
                  <a:extLst>
                    <a:ext uri="{FF2B5EF4-FFF2-40B4-BE49-F238E27FC236}">
                      <a16:creationId xmlns:a16="http://schemas.microsoft.com/office/drawing/2014/main" id="{7E3A60D5-07E3-2D66-70D6-D545A0F8E2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53" y="3074"/>
                  <a:ext cx="69" cy="324"/>
                  <a:chOff x="2198" y="3105"/>
                  <a:chExt cx="69" cy="324"/>
                </a:xfrm>
              </p:grpSpPr>
              <p:sp>
                <p:nvSpPr>
                  <p:cNvPr id="176" name="Rectangle 2327">
                    <a:extLst>
                      <a:ext uri="{FF2B5EF4-FFF2-40B4-BE49-F238E27FC236}">
                        <a16:creationId xmlns:a16="http://schemas.microsoft.com/office/drawing/2014/main" id="{8F5BE200-FA8E-2095-7337-442DD487BE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Rectangle 2328">
                    <a:extLst>
                      <a:ext uri="{FF2B5EF4-FFF2-40B4-BE49-F238E27FC236}">
                        <a16:creationId xmlns:a16="http://schemas.microsoft.com/office/drawing/2014/main" id="{A0CF6040-E23D-3A24-A4C2-E77C7DE6A6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4" name="Rectangle 2329">
                  <a:extLst>
                    <a:ext uri="{FF2B5EF4-FFF2-40B4-BE49-F238E27FC236}">
                      <a16:creationId xmlns:a16="http://schemas.microsoft.com/office/drawing/2014/main" id="{256BFFF4-E242-A3A8-EA2D-7BB100B976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336" y="2417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Rectangle 2330">
                  <a:extLst>
                    <a:ext uri="{FF2B5EF4-FFF2-40B4-BE49-F238E27FC236}">
                      <a16:creationId xmlns:a16="http://schemas.microsoft.com/office/drawing/2014/main" id="{7781D652-55DA-E2A1-F72B-499AB168E1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539" y="2141"/>
                  <a:ext cx="69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" name="Rectangle 2331">
                  <a:extLst>
                    <a:ext uri="{FF2B5EF4-FFF2-40B4-BE49-F238E27FC236}">
                      <a16:creationId xmlns:a16="http://schemas.microsoft.com/office/drawing/2014/main" id="{C9CAE035-B30B-AD5A-10D2-1C100901B9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46" y="3016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67" name="Group 2332">
                  <a:extLst>
                    <a:ext uri="{FF2B5EF4-FFF2-40B4-BE49-F238E27FC236}">
                      <a16:creationId xmlns:a16="http://schemas.microsoft.com/office/drawing/2014/main" id="{5370FB30-2773-83A9-B18E-1FFEB344DC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1042" y="2475"/>
                  <a:ext cx="114" cy="1129"/>
                  <a:chOff x="1090" y="1659"/>
                  <a:chExt cx="114" cy="1129"/>
                </a:xfrm>
              </p:grpSpPr>
              <p:sp>
                <p:nvSpPr>
                  <p:cNvPr id="173" name="Rectangle 2333">
                    <a:extLst>
                      <a:ext uri="{FF2B5EF4-FFF2-40B4-BE49-F238E27FC236}">
                        <a16:creationId xmlns:a16="http://schemas.microsoft.com/office/drawing/2014/main" id="{2CD9D1A6-F36E-15ED-D8D3-75C92CEDE4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814" y="1935"/>
                    <a:ext cx="576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4" name="Rectangle 2334">
                    <a:extLst>
                      <a:ext uri="{FF2B5EF4-FFF2-40B4-BE49-F238E27FC236}">
                        <a16:creationId xmlns:a16="http://schemas.microsoft.com/office/drawing/2014/main" id="{E3137648-4EC2-772C-ABE5-8239097DA8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905" y="2488"/>
                    <a:ext cx="576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5" name="Rectangle 2335">
                    <a:extLst>
                      <a:ext uri="{FF2B5EF4-FFF2-40B4-BE49-F238E27FC236}">
                        <a16:creationId xmlns:a16="http://schemas.microsoft.com/office/drawing/2014/main" id="{1C7ED82F-0CB9-4C17-64B0-AF1C46B728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1108" y="2212"/>
                    <a:ext cx="69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8" name="Rectangle 2336">
                  <a:extLst>
                    <a:ext uri="{FF2B5EF4-FFF2-40B4-BE49-F238E27FC236}">
                      <a16:creationId xmlns:a16="http://schemas.microsoft.com/office/drawing/2014/main" id="{6BD3B411-3F27-EDDF-5DE1-D9A0CCB3D6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247" y="2249"/>
                  <a:ext cx="1457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Rectangle 2337">
                  <a:extLst>
                    <a:ext uri="{FF2B5EF4-FFF2-40B4-BE49-F238E27FC236}">
                      <a16:creationId xmlns:a16="http://schemas.microsoft.com/office/drawing/2014/main" id="{CFFC2748-778D-D6DB-1EBD-90904DAD5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491" y="2125"/>
                  <a:ext cx="69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0" name="Rectangle 2338">
                  <a:extLst>
                    <a:ext uri="{FF2B5EF4-FFF2-40B4-BE49-F238E27FC236}">
                      <a16:creationId xmlns:a16="http://schemas.microsoft.com/office/drawing/2014/main" id="{0E940D77-D5EA-44AB-F56D-37C8C2FE84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67" y="1960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1" name="Rectangle 2339">
                  <a:extLst>
                    <a:ext uri="{FF2B5EF4-FFF2-40B4-BE49-F238E27FC236}">
                      <a16:creationId xmlns:a16="http://schemas.microsoft.com/office/drawing/2014/main" id="{792CA7BC-4F6F-D7C6-2EC0-82A0872BE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360" y="2651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Rectangle 2340">
                  <a:extLst>
                    <a:ext uri="{FF2B5EF4-FFF2-40B4-BE49-F238E27FC236}">
                      <a16:creationId xmlns:a16="http://schemas.microsoft.com/office/drawing/2014/main" id="{3019C7D9-3DC5-755F-3F35-C8CE056C82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563" y="2375"/>
                  <a:ext cx="69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7" name="Group 2341">
                <a:extLst>
                  <a:ext uri="{FF2B5EF4-FFF2-40B4-BE49-F238E27FC236}">
                    <a16:creationId xmlns:a16="http://schemas.microsoft.com/office/drawing/2014/main" id="{17C693B9-E0BF-63B8-ADBF-F9AF9BD0EE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H="1" flipV="1">
                <a:off x="2026" y="1334"/>
                <a:ext cx="1958" cy="1784"/>
                <a:chOff x="1827" y="1466"/>
                <a:chExt cx="2608" cy="2383"/>
              </a:xfrm>
            </p:grpSpPr>
            <p:sp>
              <p:nvSpPr>
                <p:cNvPr id="118" name="Rectangle 2342">
                  <a:extLst>
                    <a:ext uri="{FF2B5EF4-FFF2-40B4-BE49-F238E27FC236}">
                      <a16:creationId xmlns:a16="http://schemas.microsoft.com/office/drawing/2014/main" id="{9D619009-9406-785C-FC04-3B12A07159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619" y="1898"/>
                  <a:ext cx="1457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" name="Rectangle 2343">
                  <a:extLst>
                    <a:ext uri="{FF2B5EF4-FFF2-40B4-BE49-F238E27FC236}">
                      <a16:creationId xmlns:a16="http://schemas.microsoft.com/office/drawing/2014/main" id="{3C23C2AC-349B-868E-DA5D-B6EAF23F6C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874" y="2072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" name="Rectangle 2344">
                  <a:extLst>
                    <a:ext uri="{FF2B5EF4-FFF2-40B4-BE49-F238E27FC236}">
                      <a16:creationId xmlns:a16="http://schemas.microsoft.com/office/drawing/2014/main" id="{86787D99-149B-CD7F-E9E7-D0B9DCA8F6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375" y="2359"/>
                  <a:ext cx="1457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1" name="Rectangle 2345">
                  <a:extLst>
                    <a:ext uri="{FF2B5EF4-FFF2-40B4-BE49-F238E27FC236}">
                      <a16:creationId xmlns:a16="http://schemas.microsoft.com/office/drawing/2014/main" id="{95E17994-1A3B-4064-ED02-8201E26538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1827" y="3591"/>
                  <a:ext cx="2608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" name="Rectangle 2346">
                  <a:extLst>
                    <a:ext uri="{FF2B5EF4-FFF2-40B4-BE49-F238E27FC236}">
                      <a16:creationId xmlns:a16="http://schemas.microsoft.com/office/drawing/2014/main" id="{D148A28D-1A73-331C-5426-09A2B5D1D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1865" y="3339"/>
                  <a:ext cx="24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" name="Rectangle 2347">
                  <a:extLst>
                    <a:ext uri="{FF2B5EF4-FFF2-40B4-BE49-F238E27FC236}">
                      <a16:creationId xmlns:a16="http://schemas.microsoft.com/office/drawing/2014/main" id="{CF5A02A3-7957-AAD0-20BD-DBCF1DF191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1873" y="2982"/>
                  <a:ext cx="2303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" name="Rectangle 2348">
                  <a:extLst>
                    <a:ext uri="{FF2B5EF4-FFF2-40B4-BE49-F238E27FC236}">
                      <a16:creationId xmlns:a16="http://schemas.microsoft.com/office/drawing/2014/main" id="{C5ABE0AE-8074-D72B-7AF9-861C02247A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058" y="2162"/>
                  <a:ext cx="2303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" name="Rectangle 2349">
                  <a:extLst>
                    <a:ext uri="{FF2B5EF4-FFF2-40B4-BE49-F238E27FC236}">
                      <a16:creationId xmlns:a16="http://schemas.microsoft.com/office/drawing/2014/main" id="{5ED32548-E339-AB1F-29D8-3117396A43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131" y="1775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26" name="Group 2350">
                  <a:extLst>
                    <a:ext uri="{FF2B5EF4-FFF2-40B4-BE49-F238E27FC236}">
                      <a16:creationId xmlns:a16="http://schemas.microsoft.com/office/drawing/2014/main" id="{B8B27801-856A-D066-F3C4-593386F875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3775" y="1925"/>
                  <a:ext cx="69" cy="324"/>
                  <a:chOff x="2198" y="3105"/>
                  <a:chExt cx="69" cy="324"/>
                </a:xfrm>
              </p:grpSpPr>
              <p:sp>
                <p:nvSpPr>
                  <p:cNvPr id="147" name="Rectangle 2351">
                    <a:extLst>
                      <a:ext uri="{FF2B5EF4-FFF2-40B4-BE49-F238E27FC236}">
                        <a16:creationId xmlns:a16="http://schemas.microsoft.com/office/drawing/2014/main" id="{3093A986-6428-BC5C-7BC7-9164C473A0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8" name="Rectangle 2352">
                    <a:extLst>
                      <a:ext uri="{FF2B5EF4-FFF2-40B4-BE49-F238E27FC236}">
                        <a16:creationId xmlns:a16="http://schemas.microsoft.com/office/drawing/2014/main" id="{EACDED66-49A5-61F1-D866-9038B5D578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7" name="Rectangle 2353">
                  <a:extLst>
                    <a:ext uri="{FF2B5EF4-FFF2-40B4-BE49-F238E27FC236}">
                      <a16:creationId xmlns:a16="http://schemas.microsoft.com/office/drawing/2014/main" id="{0CE3FAC8-75A5-8F34-3EB3-CC34AAACD0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6200000">
                  <a:off x="3189" y="1854"/>
                  <a:ext cx="69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Rectangle 2354">
                  <a:extLst>
                    <a:ext uri="{FF2B5EF4-FFF2-40B4-BE49-F238E27FC236}">
                      <a16:creationId xmlns:a16="http://schemas.microsoft.com/office/drawing/2014/main" id="{A50DEEC9-8278-F43E-6E97-44D7BB8680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018" y="2655"/>
                  <a:ext cx="2033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Rectangle 2355">
                  <a:extLst>
                    <a:ext uri="{FF2B5EF4-FFF2-40B4-BE49-F238E27FC236}">
                      <a16:creationId xmlns:a16="http://schemas.microsoft.com/office/drawing/2014/main" id="{E74F3072-93DF-9A95-19DF-D46FB7D9E5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899" y="1466"/>
                  <a:ext cx="1457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" name="Rectangle 2356">
                  <a:extLst>
                    <a:ext uri="{FF2B5EF4-FFF2-40B4-BE49-F238E27FC236}">
                      <a16:creationId xmlns:a16="http://schemas.microsoft.com/office/drawing/2014/main" id="{4FEAB524-89EC-B5F6-A9E1-49351F28F6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6200000">
                  <a:off x="2872" y="1512"/>
                  <a:ext cx="69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1" name="Rectangle 2357">
                  <a:extLst>
                    <a:ext uri="{FF2B5EF4-FFF2-40B4-BE49-F238E27FC236}">
                      <a16:creationId xmlns:a16="http://schemas.microsoft.com/office/drawing/2014/main" id="{079E5E9F-B9E1-EF3C-FEA8-068BE1E55C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323" y="1534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2" name="Group 2358">
                  <a:extLst>
                    <a:ext uri="{FF2B5EF4-FFF2-40B4-BE49-F238E27FC236}">
                      <a16:creationId xmlns:a16="http://schemas.microsoft.com/office/drawing/2014/main" id="{C7F1A77A-B455-815A-2EEA-ED32D4B4D6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3744" y="1570"/>
                  <a:ext cx="69" cy="324"/>
                  <a:chOff x="2198" y="3105"/>
                  <a:chExt cx="69" cy="324"/>
                </a:xfrm>
              </p:grpSpPr>
              <p:sp>
                <p:nvSpPr>
                  <p:cNvPr id="145" name="Rectangle 2359">
                    <a:extLst>
                      <a:ext uri="{FF2B5EF4-FFF2-40B4-BE49-F238E27FC236}">
                        <a16:creationId xmlns:a16="http://schemas.microsoft.com/office/drawing/2014/main" id="{34B55A80-C0B6-DF1F-32A2-AFDAE61023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6" name="Rectangle 2360">
                    <a:extLst>
                      <a:ext uri="{FF2B5EF4-FFF2-40B4-BE49-F238E27FC236}">
                        <a16:creationId xmlns:a16="http://schemas.microsoft.com/office/drawing/2014/main" id="{7DC1B129-4312-3E42-72AB-BD472BC5B9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" name="Rectangle 2361">
                  <a:extLst>
                    <a:ext uri="{FF2B5EF4-FFF2-40B4-BE49-F238E27FC236}">
                      <a16:creationId xmlns:a16="http://schemas.microsoft.com/office/drawing/2014/main" id="{F6415C38-D618-4CE6-597E-A42BBD2440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684" y="1684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" name="Rectangle 2362">
                  <a:extLst>
                    <a:ext uri="{FF2B5EF4-FFF2-40B4-BE49-F238E27FC236}">
                      <a16:creationId xmlns:a16="http://schemas.microsoft.com/office/drawing/2014/main" id="{C2A6B24A-7762-C2A9-D4E4-B0FB608BF9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6200000">
                  <a:off x="2661" y="1734"/>
                  <a:ext cx="69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" name="Rectangle 2363">
                  <a:extLst>
                    <a:ext uri="{FF2B5EF4-FFF2-40B4-BE49-F238E27FC236}">
                      <a16:creationId xmlns:a16="http://schemas.microsoft.com/office/drawing/2014/main" id="{40BD373E-9992-60C1-65FE-51781167F9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3283" y="2774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6" name="Group 2364">
                  <a:extLst>
                    <a:ext uri="{FF2B5EF4-FFF2-40B4-BE49-F238E27FC236}">
                      <a16:creationId xmlns:a16="http://schemas.microsoft.com/office/drawing/2014/main" id="{2A7F5F22-20E2-E00E-018D-DAB292F201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 flipV="1">
                  <a:off x="3526" y="2656"/>
                  <a:ext cx="114" cy="1129"/>
                  <a:chOff x="1090" y="1659"/>
                  <a:chExt cx="114" cy="1129"/>
                </a:xfrm>
              </p:grpSpPr>
              <p:sp>
                <p:nvSpPr>
                  <p:cNvPr id="142" name="Rectangle 2365">
                    <a:extLst>
                      <a:ext uri="{FF2B5EF4-FFF2-40B4-BE49-F238E27FC236}">
                        <a16:creationId xmlns:a16="http://schemas.microsoft.com/office/drawing/2014/main" id="{6AB519C9-0C2C-70EE-3733-E83F665958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814" y="1935"/>
                    <a:ext cx="576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Rectangle 2366">
                    <a:extLst>
                      <a:ext uri="{FF2B5EF4-FFF2-40B4-BE49-F238E27FC236}">
                        <a16:creationId xmlns:a16="http://schemas.microsoft.com/office/drawing/2014/main" id="{A515012B-4C20-8328-A3E6-471260D422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905" y="2488"/>
                    <a:ext cx="576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Rectangle 2367">
                    <a:extLst>
                      <a:ext uri="{FF2B5EF4-FFF2-40B4-BE49-F238E27FC236}">
                        <a16:creationId xmlns:a16="http://schemas.microsoft.com/office/drawing/2014/main" id="{7CFFBFC0-A348-EEA8-DC16-C84B5904A4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1108" y="2212"/>
                    <a:ext cx="69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7" name="Rectangle 2368">
                  <a:extLst>
                    <a:ext uri="{FF2B5EF4-FFF2-40B4-BE49-F238E27FC236}">
                      <a16:creationId xmlns:a16="http://schemas.microsoft.com/office/drawing/2014/main" id="{DFAFE8FE-6C38-C03A-8D67-07A9156D37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075" y="3826"/>
                  <a:ext cx="1457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" name="Rectangle 2369">
                  <a:extLst>
                    <a:ext uri="{FF2B5EF4-FFF2-40B4-BE49-F238E27FC236}">
                      <a16:creationId xmlns:a16="http://schemas.microsoft.com/office/drawing/2014/main" id="{30C2E6AF-6344-6EB8-0F04-1742EC14A2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6200000">
                  <a:off x="2645" y="3782"/>
                  <a:ext cx="69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9" name="Rectangle 2370">
                  <a:extLst>
                    <a:ext uri="{FF2B5EF4-FFF2-40B4-BE49-F238E27FC236}">
                      <a16:creationId xmlns:a16="http://schemas.microsoft.com/office/drawing/2014/main" id="{61C1B130-4E2A-A996-3A1C-D55364EFEE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227" y="2753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0" name="Rectangle 2371">
                  <a:extLst>
                    <a:ext uri="{FF2B5EF4-FFF2-40B4-BE49-F238E27FC236}">
                      <a16:creationId xmlns:a16="http://schemas.microsoft.com/office/drawing/2014/main" id="{56893ED2-480D-EA48-2C09-01002AF9FC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918" y="3660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1" name="Rectangle 2372">
                  <a:extLst>
                    <a:ext uri="{FF2B5EF4-FFF2-40B4-BE49-F238E27FC236}">
                      <a16:creationId xmlns:a16="http://schemas.microsoft.com/office/drawing/2014/main" id="{17387567-3E29-41DD-6614-DD3A5A5BAD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6200000">
                  <a:off x="2895" y="3710"/>
                  <a:ext cx="69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0" name="Group 2373">
              <a:extLst>
                <a:ext uri="{FF2B5EF4-FFF2-40B4-BE49-F238E27FC236}">
                  <a16:creationId xmlns:a16="http://schemas.microsoft.com/office/drawing/2014/main" id="{9D065947-7D00-7C36-5EDD-044A5BC38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" y="2503"/>
              <a:ext cx="1534" cy="1430"/>
              <a:chOff x="2381" y="583"/>
              <a:chExt cx="1534" cy="1430"/>
            </a:xfrm>
          </p:grpSpPr>
          <p:sp>
            <p:nvSpPr>
              <p:cNvPr id="21" name="Rectangle 2374">
                <a:extLst>
                  <a:ext uri="{FF2B5EF4-FFF2-40B4-BE49-F238E27FC236}">
                    <a16:creationId xmlns:a16="http://schemas.microsoft.com/office/drawing/2014/main" id="{E97ED32C-82D9-2951-AAAA-E5CF4800F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5" y="1392"/>
                <a:ext cx="229" cy="302"/>
              </a:xfrm>
              <a:prstGeom prst="rect">
                <a:avLst/>
              </a:prstGeom>
              <a:solidFill>
                <a:srgbClr val="BD3F7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x-none" sz="1400" b="1">
                    <a:latin typeface="Arial" charset="0"/>
                  </a:rPr>
                  <a:t>IP</a:t>
                </a:r>
              </a:p>
            </p:txBody>
          </p:sp>
          <p:grpSp>
            <p:nvGrpSpPr>
              <p:cNvPr id="22" name="Group 2375">
                <a:extLst>
                  <a:ext uri="{FF2B5EF4-FFF2-40B4-BE49-F238E27FC236}">
                    <a16:creationId xmlns:a16="http://schemas.microsoft.com/office/drawing/2014/main" id="{059DCD44-2B1E-610B-0209-B39BB79570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81" y="583"/>
                <a:ext cx="1534" cy="1430"/>
                <a:chOff x="2381" y="583"/>
                <a:chExt cx="1534" cy="1430"/>
              </a:xfrm>
            </p:grpSpPr>
            <p:grpSp>
              <p:nvGrpSpPr>
                <p:cNvPr id="23" name="Group 2376">
                  <a:extLst>
                    <a:ext uri="{FF2B5EF4-FFF2-40B4-BE49-F238E27FC236}">
                      <a16:creationId xmlns:a16="http://schemas.microsoft.com/office/drawing/2014/main" id="{9D694AD1-F5A8-CCB5-9F39-6914BE4BA0D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8" y="1427"/>
                  <a:ext cx="383" cy="242"/>
                  <a:chOff x="2638" y="1427"/>
                  <a:chExt cx="383" cy="242"/>
                </a:xfrm>
              </p:grpSpPr>
              <p:grpSp>
                <p:nvGrpSpPr>
                  <p:cNvPr id="100" name="Group 2377">
                    <a:extLst>
                      <a:ext uri="{FF2B5EF4-FFF2-40B4-BE49-F238E27FC236}">
                        <a16:creationId xmlns:a16="http://schemas.microsoft.com/office/drawing/2014/main" id="{803CCBBC-4B64-6B07-93CC-752C651C84F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38" y="1648"/>
                    <a:ext cx="383" cy="21"/>
                    <a:chOff x="2638" y="1648"/>
                    <a:chExt cx="383" cy="21"/>
                  </a:xfrm>
                </p:grpSpPr>
                <p:grpSp>
                  <p:nvGrpSpPr>
                    <p:cNvPr id="108" name="Group 2378">
                      <a:extLst>
                        <a:ext uri="{FF2B5EF4-FFF2-40B4-BE49-F238E27FC236}">
                          <a16:creationId xmlns:a16="http://schemas.microsoft.com/office/drawing/2014/main" id="{EC8D8AB8-F959-B548-9E47-5F74A96FA83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2934" y="1648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112" name="Line 2379">
                        <a:extLst>
                          <a:ext uri="{FF2B5EF4-FFF2-40B4-BE49-F238E27FC236}">
                            <a16:creationId xmlns:a16="http://schemas.microsoft.com/office/drawing/2014/main" id="{2DE6A1FB-6B9A-9257-E59B-6989F665A86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3" name="Line 2380">
                        <a:extLst>
                          <a:ext uri="{FF2B5EF4-FFF2-40B4-BE49-F238E27FC236}">
                            <a16:creationId xmlns:a16="http://schemas.microsoft.com/office/drawing/2014/main" id="{FF0EDD3E-25B4-9EE0-85A8-2314C45D6CA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09" name="Group 2381">
                      <a:extLst>
                        <a:ext uri="{FF2B5EF4-FFF2-40B4-BE49-F238E27FC236}">
                          <a16:creationId xmlns:a16="http://schemas.microsoft.com/office/drawing/2014/main" id="{F14A8011-F2CD-25C2-9F33-CB8337634C3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38" y="1648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110" name="Line 2382">
                        <a:extLst>
                          <a:ext uri="{FF2B5EF4-FFF2-40B4-BE49-F238E27FC236}">
                            <a16:creationId xmlns:a16="http://schemas.microsoft.com/office/drawing/2014/main" id="{14E4A4E1-CF73-D3F0-6163-C5B5D0C0120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1" name="Line 2383">
                        <a:extLst>
                          <a:ext uri="{FF2B5EF4-FFF2-40B4-BE49-F238E27FC236}">
                            <a16:creationId xmlns:a16="http://schemas.microsoft.com/office/drawing/2014/main" id="{2393A57C-83AA-47D1-8400-D455FC9343F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01" name="Group 2384">
                    <a:extLst>
                      <a:ext uri="{FF2B5EF4-FFF2-40B4-BE49-F238E27FC236}">
                        <a16:creationId xmlns:a16="http://schemas.microsoft.com/office/drawing/2014/main" id="{D3AC84BD-F687-F006-8D2A-22C9668F7AF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38" y="1427"/>
                    <a:ext cx="383" cy="21"/>
                    <a:chOff x="2638" y="1427"/>
                    <a:chExt cx="383" cy="21"/>
                  </a:xfrm>
                </p:grpSpPr>
                <p:grpSp>
                  <p:nvGrpSpPr>
                    <p:cNvPr id="102" name="Group 2385">
                      <a:extLst>
                        <a:ext uri="{FF2B5EF4-FFF2-40B4-BE49-F238E27FC236}">
                          <a16:creationId xmlns:a16="http://schemas.microsoft.com/office/drawing/2014/main" id="{50213A78-DE5C-18D5-A18C-B14BF7F2BA4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2934" y="1427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106" name="Line 2386">
                        <a:extLst>
                          <a:ext uri="{FF2B5EF4-FFF2-40B4-BE49-F238E27FC236}">
                            <a16:creationId xmlns:a16="http://schemas.microsoft.com/office/drawing/2014/main" id="{FEC1BDC1-064D-BCC6-FA4B-86E2FFD767E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7" name="Line 2387">
                        <a:extLst>
                          <a:ext uri="{FF2B5EF4-FFF2-40B4-BE49-F238E27FC236}">
                            <a16:creationId xmlns:a16="http://schemas.microsoft.com/office/drawing/2014/main" id="{DAE86665-136E-A910-1419-3991B05FDF9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03" name="Group 2388">
                      <a:extLst>
                        <a:ext uri="{FF2B5EF4-FFF2-40B4-BE49-F238E27FC236}">
                          <a16:creationId xmlns:a16="http://schemas.microsoft.com/office/drawing/2014/main" id="{BF2E853D-47DE-4C12-C005-72A633BED27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38" y="1427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104" name="Line 2389">
                        <a:extLst>
                          <a:ext uri="{FF2B5EF4-FFF2-40B4-BE49-F238E27FC236}">
                            <a16:creationId xmlns:a16="http://schemas.microsoft.com/office/drawing/2014/main" id="{BF3B0646-4D2D-03D3-D1C4-BAB0E8795D0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5" name="Line 2390">
                        <a:extLst>
                          <a:ext uri="{FF2B5EF4-FFF2-40B4-BE49-F238E27FC236}">
                            <a16:creationId xmlns:a16="http://schemas.microsoft.com/office/drawing/2014/main" id="{11D60CB9-FE85-ED72-5324-CB4EC1BDA49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24" name="Group 2391">
                  <a:extLst>
                    <a:ext uri="{FF2B5EF4-FFF2-40B4-BE49-F238E27FC236}">
                      <a16:creationId xmlns:a16="http://schemas.microsoft.com/office/drawing/2014/main" id="{C0981C33-B059-9399-92D6-5218B24754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81" y="583"/>
                  <a:ext cx="1534" cy="1430"/>
                  <a:chOff x="2381" y="583"/>
                  <a:chExt cx="1534" cy="1430"/>
                </a:xfrm>
              </p:grpSpPr>
              <p:grpSp>
                <p:nvGrpSpPr>
                  <p:cNvPr id="25" name="Group 2392">
                    <a:extLst>
                      <a:ext uri="{FF2B5EF4-FFF2-40B4-BE49-F238E27FC236}">
                        <a16:creationId xmlns:a16="http://schemas.microsoft.com/office/drawing/2014/main" id="{0D754376-9EBA-C97E-C436-66A6E08A80C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381" y="583"/>
                    <a:ext cx="1534" cy="1430"/>
                    <a:chOff x="2381" y="583"/>
                    <a:chExt cx="1534" cy="1430"/>
                  </a:xfrm>
                </p:grpSpPr>
                <p:grpSp>
                  <p:nvGrpSpPr>
                    <p:cNvPr id="57" name="Group 2393">
                      <a:extLst>
                        <a:ext uri="{FF2B5EF4-FFF2-40B4-BE49-F238E27FC236}">
                          <a16:creationId xmlns:a16="http://schemas.microsoft.com/office/drawing/2014/main" id="{C6BFBF5F-A522-9E38-CDFF-94EB02BC95C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27" y="585"/>
                      <a:ext cx="1044" cy="227"/>
                      <a:chOff x="1160" y="1034"/>
                      <a:chExt cx="1624" cy="382"/>
                    </a:xfrm>
                  </p:grpSpPr>
                  <p:sp>
                    <p:nvSpPr>
                      <p:cNvPr id="90" name="Rectangle 2394">
                        <a:extLst>
                          <a:ext uri="{FF2B5EF4-FFF2-40B4-BE49-F238E27FC236}">
                            <a16:creationId xmlns:a16="http://schemas.microsoft.com/office/drawing/2014/main" id="{2B514338-8E51-6491-D31C-3473F4F5E6F7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1160" y="1034"/>
                        <a:ext cx="1624" cy="382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1" name="Rectangle 2395">
                        <a:extLst>
                          <a:ext uri="{FF2B5EF4-FFF2-40B4-BE49-F238E27FC236}">
                            <a16:creationId xmlns:a16="http://schemas.microsoft.com/office/drawing/2014/main" id="{80550C8E-CC72-6AC6-FACF-5D0254506835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057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2" name="Rectangle 2396">
                        <a:extLst>
                          <a:ext uri="{FF2B5EF4-FFF2-40B4-BE49-F238E27FC236}">
                            <a16:creationId xmlns:a16="http://schemas.microsoft.com/office/drawing/2014/main" id="{BF100E5A-B20E-D243-648C-7A09406BFEB7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245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3" name="Rectangle 2397">
                        <a:extLst>
                          <a:ext uri="{FF2B5EF4-FFF2-40B4-BE49-F238E27FC236}">
                            <a16:creationId xmlns:a16="http://schemas.microsoft.com/office/drawing/2014/main" id="{3883CA2E-7658-FB27-AB65-73441B874F2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433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4" name="Rectangle 2398">
                        <a:extLst>
                          <a:ext uri="{FF2B5EF4-FFF2-40B4-BE49-F238E27FC236}">
                            <a16:creationId xmlns:a16="http://schemas.microsoft.com/office/drawing/2014/main" id="{CCD8E6A3-1272-6E15-86A1-3BDFBCDADF0E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621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" name="Rectangle 2399">
                        <a:extLst>
                          <a:ext uri="{FF2B5EF4-FFF2-40B4-BE49-F238E27FC236}">
                            <a16:creationId xmlns:a16="http://schemas.microsoft.com/office/drawing/2014/main" id="{B368BA39-8E24-10C0-8CB4-1DA388D8EFD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809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6" name="Rectangle 2400">
                        <a:extLst>
                          <a:ext uri="{FF2B5EF4-FFF2-40B4-BE49-F238E27FC236}">
                            <a16:creationId xmlns:a16="http://schemas.microsoft.com/office/drawing/2014/main" id="{52D1B78F-908F-B7A6-9958-F60A4304DA31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998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7" name="Rectangle 2401">
                        <a:extLst>
                          <a:ext uri="{FF2B5EF4-FFF2-40B4-BE49-F238E27FC236}">
                            <a16:creationId xmlns:a16="http://schemas.microsoft.com/office/drawing/2014/main" id="{E2D7746A-7978-62AA-988D-5F1CC7A33381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185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Rectangle 2402">
                        <a:extLst>
                          <a:ext uri="{FF2B5EF4-FFF2-40B4-BE49-F238E27FC236}">
                            <a16:creationId xmlns:a16="http://schemas.microsoft.com/office/drawing/2014/main" id="{D0CFC24F-8B01-4020-BA32-F258AFFD6B7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374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Rectangle 2403">
                        <a:extLst>
                          <a:ext uri="{FF2B5EF4-FFF2-40B4-BE49-F238E27FC236}">
                            <a16:creationId xmlns:a16="http://schemas.microsoft.com/office/drawing/2014/main" id="{525FB190-4F6A-D95C-EBFA-882DC76F695A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562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58" name="Group 2404">
                      <a:extLst>
                        <a:ext uri="{FF2B5EF4-FFF2-40B4-BE49-F238E27FC236}">
                          <a16:creationId xmlns:a16="http://schemas.microsoft.com/office/drawing/2014/main" id="{59B1460D-025E-810D-EC7A-DAB8B516D0D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2382" y="811"/>
                      <a:ext cx="245" cy="966"/>
                      <a:chOff x="755" y="1452"/>
                      <a:chExt cx="383" cy="1623"/>
                    </a:xfrm>
                  </p:grpSpPr>
                  <p:sp>
                    <p:nvSpPr>
                      <p:cNvPr id="81" name="Rectangle 2405">
                        <a:extLst>
                          <a:ext uri="{FF2B5EF4-FFF2-40B4-BE49-F238E27FC236}">
                            <a16:creationId xmlns:a16="http://schemas.microsoft.com/office/drawing/2014/main" id="{42446098-5746-7FED-10E0-2CFA4D04011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-5400000">
                        <a:off x="135" y="2072"/>
                        <a:ext cx="1623" cy="383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2" name="Rectangle 2406">
                        <a:extLst>
                          <a:ext uri="{FF2B5EF4-FFF2-40B4-BE49-F238E27FC236}">
                            <a16:creationId xmlns:a16="http://schemas.microsoft.com/office/drawing/2014/main" id="{9F05129A-9EB9-41E4-48AF-C90039F63862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984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Rectangle 2407">
                        <a:extLst>
                          <a:ext uri="{FF2B5EF4-FFF2-40B4-BE49-F238E27FC236}">
                            <a16:creationId xmlns:a16="http://schemas.microsoft.com/office/drawing/2014/main" id="{E20A2AC1-1730-57A8-C0AA-E55E343E33DB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771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4" name="Rectangle 2408">
                        <a:extLst>
                          <a:ext uri="{FF2B5EF4-FFF2-40B4-BE49-F238E27FC236}">
                            <a16:creationId xmlns:a16="http://schemas.microsoft.com/office/drawing/2014/main" id="{FD0E8F57-2500-9E1E-ABE0-7C91A2A98475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559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5" name="Rectangle 2409">
                        <a:extLst>
                          <a:ext uri="{FF2B5EF4-FFF2-40B4-BE49-F238E27FC236}">
                            <a16:creationId xmlns:a16="http://schemas.microsoft.com/office/drawing/2014/main" id="{3A8BA6BA-608F-B4D6-2A19-D992EDAE8988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346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Rectangle 2410">
                        <a:extLst>
                          <a:ext uri="{FF2B5EF4-FFF2-40B4-BE49-F238E27FC236}">
                            <a16:creationId xmlns:a16="http://schemas.microsoft.com/office/drawing/2014/main" id="{214A15C5-E83E-1058-0E6A-DAEED5F60D02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133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Rectangle 2411">
                        <a:extLst>
                          <a:ext uri="{FF2B5EF4-FFF2-40B4-BE49-F238E27FC236}">
                            <a16:creationId xmlns:a16="http://schemas.microsoft.com/office/drawing/2014/main" id="{E069E2C7-BDBF-0304-EC91-71C99DF4FB06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921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8" name="Rectangle 2412">
                        <a:extLst>
                          <a:ext uri="{FF2B5EF4-FFF2-40B4-BE49-F238E27FC236}">
                            <a16:creationId xmlns:a16="http://schemas.microsoft.com/office/drawing/2014/main" id="{05766537-E3CF-0E07-2AB7-9E257822BCDC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708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" name="Rectangle 2413">
                        <a:extLst>
                          <a:ext uri="{FF2B5EF4-FFF2-40B4-BE49-F238E27FC236}">
                            <a16:creationId xmlns:a16="http://schemas.microsoft.com/office/drawing/2014/main" id="{CAF9FB47-E042-99D6-313C-0CC97B59C1A6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497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59" name="Group 2414">
                      <a:extLst>
                        <a:ext uri="{FF2B5EF4-FFF2-40B4-BE49-F238E27FC236}">
                          <a16:creationId xmlns:a16="http://schemas.microsoft.com/office/drawing/2014/main" id="{B2303AE5-2400-DC37-0B01-BB5DFE9774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27" y="1778"/>
                      <a:ext cx="1044" cy="227"/>
                      <a:chOff x="1160" y="1034"/>
                      <a:chExt cx="1624" cy="382"/>
                    </a:xfrm>
                  </p:grpSpPr>
                  <p:sp>
                    <p:nvSpPr>
                      <p:cNvPr id="71" name="Rectangle 2415">
                        <a:extLst>
                          <a:ext uri="{FF2B5EF4-FFF2-40B4-BE49-F238E27FC236}">
                            <a16:creationId xmlns:a16="http://schemas.microsoft.com/office/drawing/2014/main" id="{BB7C0E02-D150-61BA-1727-5CB82BC8C551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1160" y="1034"/>
                        <a:ext cx="1624" cy="382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Rectangle 2416">
                        <a:extLst>
                          <a:ext uri="{FF2B5EF4-FFF2-40B4-BE49-F238E27FC236}">
                            <a16:creationId xmlns:a16="http://schemas.microsoft.com/office/drawing/2014/main" id="{26E3AE0A-2B6B-B065-6C7D-A9CAD16D353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057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Rectangle 2417">
                        <a:extLst>
                          <a:ext uri="{FF2B5EF4-FFF2-40B4-BE49-F238E27FC236}">
                            <a16:creationId xmlns:a16="http://schemas.microsoft.com/office/drawing/2014/main" id="{687E27AD-ABBC-911D-DB35-0F805336340A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245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4" name="Rectangle 2418">
                        <a:extLst>
                          <a:ext uri="{FF2B5EF4-FFF2-40B4-BE49-F238E27FC236}">
                            <a16:creationId xmlns:a16="http://schemas.microsoft.com/office/drawing/2014/main" id="{1AC5FFF0-50A4-DBFD-CB38-1A915D8E62D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433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Rectangle 2419">
                        <a:extLst>
                          <a:ext uri="{FF2B5EF4-FFF2-40B4-BE49-F238E27FC236}">
                            <a16:creationId xmlns:a16="http://schemas.microsoft.com/office/drawing/2014/main" id="{67B49159-86F9-DBA1-35BA-0C8FC331537F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621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Rectangle 2420">
                        <a:extLst>
                          <a:ext uri="{FF2B5EF4-FFF2-40B4-BE49-F238E27FC236}">
                            <a16:creationId xmlns:a16="http://schemas.microsoft.com/office/drawing/2014/main" id="{55CE91D7-FAFD-E051-4FC3-116ADE10F0AA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809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7" name="Rectangle 2421">
                        <a:extLst>
                          <a:ext uri="{FF2B5EF4-FFF2-40B4-BE49-F238E27FC236}">
                            <a16:creationId xmlns:a16="http://schemas.microsoft.com/office/drawing/2014/main" id="{D34602B3-9349-6375-8EF3-E1AFF973457F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998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Rectangle 2422">
                        <a:extLst>
                          <a:ext uri="{FF2B5EF4-FFF2-40B4-BE49-F238E27FC236}">
                            <a16:creationId xmlns:a16="http://schemas.microsoft.com/office/drawing/2014/main" id="{800DCC1C-7927-AD22-DACD-1B4172E19708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185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9" name="Rectangle 2423">
                        <a:extLst>
                          <a:ext uri="{FF2B5EF4-FFF2-40B4-BE49-F238E27FC236}">
                            <a16:creationId xmlns:a16="http://schemas.microsoft.com/office/drawing/2014/main" id="{30D4768C-368B-7B3E-F502-84310335AA9B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374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0" name="Rectangle 2424">
                        <a:extLst>
                          <a:ext uri="{FF2B5EF4-FFF2-40B4-BE49-F238E27FC236}">
                            <a16:creationId xmlns:a16="http://schemas.microsoft.com/office/drawing/2014/main" id="{32716945-46C3-DEC1-B1A0-43564A22D6A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562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0" name="Group 2425">
                      <a:extLst>
                        <a:ext uri="{FF2B5EF4-FFF2-40B4-BE49-F238E27FC236}">
                          <a16:creationId xmlns:a16="http://schemas.microsoft.com/office/drawing/2014/main" id="{688AC84F-7BDB-B1E8-08D8-0AA29880349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71" y="812"/>
                      <a:ext cx="244" cy="966"/>
                      <a:chOff x="755" y="1452"/>
                      <a:chExt cx="383" cy="1623"/>
                    </a:xfrm>
                  </p:grpSpPr>
                  <p:sp>
                    <p:nvSpPr>
                      <p:cNvPr id="62" name="Rectangle 2426">
                        <a:extLst>
                          <a:ext uri="{FF2B5EF4-FFF2-40B4-BE49-F238E27FC236}">
                            <a16:creationId xmlns:a16="http://schemas.microsoft.com/office/drawing/2014/main" id="{5B34FC3F-9883-8D0C-65C9-A61751D86027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-5400000">
                        <a:off x="135" y="2072"/>
                        <a:ext cx="1623" cy="383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3" name="Rectangle 2427">
                        <a:extLst>
                          <a:ext uri="{FF2B5EF4-FFF2-40B4-BE49-F238E27FC236}">
                            <a16:creationId xmlns:a16="http://schemas.microsoft.com/office/drawing/2014/main" id="{DD0C0B8F-F57E-04E3-68C0-58E04A416CA7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984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4" name="Rectangle 2428">
                        <a:extLst>
                          <a:ext uri="{FF2B5EF4-FFF2-40B4-BE49-F238E27FC236}">
                            <a16:creationId xmlns:a16="http://schemas.microsoft.com/office/drawing/2014/main" id="{68CC5EFD-5670-DD33-2B9E-63AFCFEE1442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771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5" name="Rectangle 2429">
                        <a:extLst>
                          <a:ext uri="{FF2B5EF4-FFF2-40B4-BE49-F238E27FC236}">
                            <a16:creationId xmlns:a16="http://schemas.microsoft.com/office/drawing/2014/main" id="{F764C268-18A2-66D8-5BF6-06035F9868E4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559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6" name="Rectangle 2430">
                        <a:extLst>
                          <a:ext uri="{FF2B5EF4-FFF2-40B4-BE49-F238E27FC236}">
                            <a16:creationId xmlns:a16="http://schemas.microsoft.com/office/drawing/2014/main" id="{D6175A77-0DEF-3BFD-A10B-136361D4E295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346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7" name="Rectangle 2431">
                        <a:extLst>
                          <a:ext uri="{FF2B5EF4-FFF2-40B4-BE49-F238E27FC236}">
                            <a16:creationId xmlns:a16="http://schemas.microsoft.com/office/drawing/2014/main" id="{01127A6A-84A5-6BEC-E8D4-9D1AF602FF9F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133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8" name="Rectangle 2432">
                        <a:extLst>
                          <a:ext uri="{FF2B5EF4-FFF2-40B4-BE49-F238E27FC236}">
                            <a16:creationId xmlns:a16="http://schemas.microsoft.com/office/drawing/2014/main" id="{B60FCD88-FDB1-7A1F-A78A-A744969099C5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921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9" name="Rectangle 2433">
                        <a:extLst>
                          <a:ext uri="{FF2B5EF4-FFF2-40B4-BE49-F238E27FC236}">
                            <a16:creationId xmlns:a16="http://schemas.microsoft.com/office/drawing/2014/main" id="{48C06CF9-AE23-43F5-CECD-2E8E099A5842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708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0" name="Rectangle 2434">
                        <a:extLst>
                          <a:ext uri="{FF2B5EF4-FFF2-40B4-BE49-F238E27FC236}">
                            <a16:creationId xmlns:a16="http://schemas.microsoft.com/office/drawing/2014/main" id="{363AFFC1-D657-E268-5E01-7870BB157C61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497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61" name="Rectangle 2435">
                      <a:extLst>
                        <a:ext uri="{FF2B5EF4-FFF2-40B4-BE49-F238E27FC236}">
                          <a16:creationId xmlns:a16="http://schemas.microsoft.com/office/drawing/2014/main" id="{61F1C66A-A2FB-6362-B36C-44B0B99FB7F6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81" y="583"/>
                      <a:ext cx="1532" cy="143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6" name="Group 2436">
                    <a:extLst>
                      <a:ext uri="{FF2B5EF4-FFF2-40B4-BE49-F238E27FC236}">
                        <a16:creationId xmlns:a16="http://schemas.microsoft.com/office/drawing/2014/main" id="{3B433DF1-21BF-F6CC-B541-F6F8C80D110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09" y="791"/>
                    <a:ext cx="1083" cy="1021"/>
                    <a:chOff x="2609" y="791"/>
                    <a:chExt cx="1083" cy="1021"/>
                  </a:xfrm>
                </p:grpSpPr>
                <p:grpSp>
                  <p:nvGrpSpPr>
                    <p:cNvPr id="27" name="Group 2437">
                      <a:extLst>
                        <a:ext uri="{FF2B5EF4-FFF2-40B4-BE49-F238E27FC236}">
                          <a16:creationId xmlns:a16="http://schemas.microsoft.com/office/drawing/2014/main" id="{132A4376-32A1-A792-67F5-B6AD5375247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09" y="1224"/>
                      <a:ext cx="1083" cy="27"/>
                      <a:chOff x="2609" y="1224"/>
                      <a:chExt cx="1083" cy="27"/>
                    </a:xfrm>
                  </p:grpSpPr>
                  <p:sp>
                    <p:nvSpPr>
                      <p:cNvPr id="55" name="Rectangle 2438">
                        <a:extLst>
                          <a:ext uri="{FF2B5EF4-FFF2-40B4-BE49-F238E27FC236}">
                            <a16:creationId xmlns:a16="http://schemas.microsoft.com/office/drawing/2014/main" id="{BDFA3052-890A-169B-95F8-3EBACB53E84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5400000">
                        <a:off x="2642" y="1191"/>
                        <a:ext cx="27" cy="93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6" name="Rectangle 2439">
                        <a:extLst>
                          <a:ext uri="{FF2B5EF4-FFF2-40B4-BE49-F238E27FC236}">
                            <a16:creationId xmlns:a16="http://schemas.microsoft.com/office/drawing/2014/main" id="{6F31CB73-34B0-0C0C-53AA-CDFF6F8BE46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5400000">
                        <a:off x="3632" y="1191"/>
                        <a:ext cx="27" cy="93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28" name="Group 2440">
                      <a:extLst>
                        <a:ext uri="{FF2B5EF4-FFF2-40B4-BE49-F238E27FC236}">
                          <a16:creationId xmlns:a16="http://schemas.microsoft.com/office/drawing/2014/main" id="{33DEE929-A972-6ABB-4A7C-3ACB7AF8AC5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37" y="821"/>
                      <a:ext cx="1025" cy="946"/>
                      <a:chOff x="2637" y="821"/>
                      <a:chExt cx="1025" cy="946"/>
                    </a:xfrm>
                  </p:grpSpPr>
                  <p:grpSp>
                    <p:nvGrpSpPr>
                      <p:cNvPr id="32" name="Group 2441">
                        <a:extLst>
                          <a:ext uri="{FF2B5EF4-FFF2-40B4-BE49-F238E27FC236}">
                            <a16:creationId xmlns:a16="http://schemas.microsoft.com/office/drawing/2014/main" id="{FC216630-E908-2D0A-08A3-8329645A731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57" y="821"/>
                        <a:ext cx="987" cy="943"/>
                        <a:chOff x="2657" y="821"/>
                        <a:chExt cx="987" cy="943"/>
                      </a:xfrm>
                    </p:grpSpPr>
                    <p:grpSp>
                      <p:nvGrpSpPr>
                        <p:cNvPr id="46" name="Group 2442">
                          <a:extLst>
                            <a:ext uri="{FF2B5EF4-FFF2-40B4-BE49-F238E27FC236}">
                              <a16:creationId xmlns:a16="http://schemas.microsoft.com/office/drawing/2014/main" id="{590D6F80-3E09-F557-BA8D-73B33932624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 flipV="1">
                          <a:off x="2657" y="1263"/>
                          <a:ext cx="987" cy="59"/>
                          <a:chOff x="2648" y="827"/>
                          <a:chExt cx="995" cy="59"/>
                        </a:xfrm>
                      </p:grpSpPr>
                      <p:sp>
                        <p:nvSpPr>
                          <p:cNvPr id="53" name="Rectangle 2443">
                            <a:extLst>
                              <a:ext uri="{FF2B5EF4-FFF2-40B4-BE49-F238E27FC236}">
                                <a16:creationId xmlns:a16="http://schemas.microsoft.com/office/drawing/2014/main" id="{E1551D93-7377-4E74-9195-FE8996E1C3E0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0" y="393"/>
                            <a:ext cx="27" cy="959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54" name="Rectangle 2444">
                            <a:extLst>
                              <a:ext uri="{FF2B5EF4-FFF2-40B4-BE49-F238E27FC236}">
                                <a16:creationId xmlns:a16="http://schemas.microsoft.com/office/drawing/2014/main" id="{F2F5BAC8-550A-472A-CA94-452989A504B5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3" y="342"/>
                            <a:ext cx="25" cy="995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7" name="Group 2445">
                          <a:extLst>
                            <a:ext uri="{FF2B5EF4-FFF2-40B4-BE49-F238E27FC236}">
                              <a16:creationId xmlns:a16="http://schemas.microsoft.com/office/drawing/2014/main" id="{D5F16532-4462-8018-341F-28A5D2CB0D4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 flipV="1">
                          <a:off x="2657" y="1705"/>
                          <a:ext cx="987" cy="59"/>
                          <a:chOff x="2648" y="827"/>
                          <a:chExt cx="995" cy="59"/>
                        </a:xfrm>
                      </p:grpSpPr>
                      <p:sp>
                        <p:nvSpPr>
                          <p:cNvPr id="51" name="Rectangle 2446">
                            <a:extLst>
                              <a:ext uri="{FF2B5EF4-FFF2-40B4-BE49-F238E27FC236}">
                                <a16:creationId xmlns:a16="http://schemas.microsoft.com/office/drawing/2014/main" id="{F35F29B4-4F93-B388-1997-216592585254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0" y="393"/>
                            <a:ext cx="27" cy="959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52" name="Rectangle 2447">
                            <a:extLst>
                              <a:ext uri="{FF2B5EF4-FFF2-40B4-BE49-F238E27FC236}">
                                <a16:creationId xmlns:a16="http://schemas.microsoft.com/office/drawing/2014/main" id="{3A5113ED-6803-6006-6337-5A3171A5B412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3" y="342"/>
                            <a:ext cx="25" cy="995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8" name="Group 2448">
                          <a:extLst>
                            <a:ext uri="{FF2B5EF4-FFF2-40B4-BE49-F238E27FC236}">
                              <a16:creationId xmlns:a16="http://schemas.microsoft.com/office/drawing/2014/main" id="{D872E8BF-384B-8980-DDA8-8DC1A45F9FE4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57" y="821"/>
                          <a:ext cx="987" cy="59"/>
                          <a:chOff x="2648" y="827"/>
                          <a:chExt cx="995" cy="59"/>
                        </a:xfrm>
                      </p:grpSpPr>
                      <p:sp>
                        <p:nvSpPr>
                          <p:cNvPr id="49" name="Rectangle 2449">
                            <a:extLst>
                              <a:ext uri="{FF2B5EF4-FFF2-40B4-BE49-F238E27FC236}">
                                <a16:creationId xmlns:a16="http://schemas.microsoft.com/office/drawing/2014/main" id="{257CE203-68E7-D480-38FB-DD34C88CF1C5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0" y="393"/>
                            <a:ext cx="27" cy="959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50" name="Rectangle 2450">
                            <a:extLst>
                              <a:ext uri="{FF2B5EF4-FFF2-40B4-BE49-F238E27FC236}">
                                <a16:creationId xmlns:a16="http://schemas.microsoft.com/office/drawing/2014/main" id="{9D178E16-9964-743C-EB24-14CC575711C6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3" y="342"/>
                            <a:ext cx="25" cy="995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</p:grpSp>
                  <p:grpSp>
                    <p:nvGrpSpPr>
                      <p:cNvPr id="33" name="Group 2451">
                        <a:extLst>
                          <a:ext uri="{FF2B5EF4-FFF2-40B4-BE49-F238E27FC236}">
                            <a16:creationId xmlns:a16="http://schemas.microsoft.com/office/drawing/2014/main" id="{643CB992-804F-B2E8-04C7-181A2352002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37" y="821"/>
                        <a:ext cx="1025" cy="946"/>
                        <a:chOff x="2637" y="821"/>
                        <a:chExt cx="1025" cy="946"/>
                      </a:xfrm>
                    </p:grpSpPr>
                    <p:grpSp>
                      <p:nvGrpSpPr>
                        <p:cNvPr id="34" name="Group 2452">
                          <a:extLst>
                            <a:ext uri="{FF2B5EF4-FFF2-40B4-BE49-F238E27FC236}">
                              <a16:creationId xmlns:a16="http://schemas.microsoft.com/office/drawing/2014/main" id="{3874EC34-BFB1-E5F1-7666-BA334556465C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37" y="821"/>
                          <a:ext cx="64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44" name="Rectangle 2453">
                            <a:extLst>
                              <a:ext uri="{FF2B5EF4-FFF2-40B4-BE49-F238E27FC236}">
                                <a16:creationId xmlns:a16="http://schemas.microsoft.com/office/drawing/2014/main" id="{D7B81436-0A12-4720-EFB8-5AF43BD9D8E0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45" name="Rectangle 2454">
                            <a:extLst>
                              <a:ext uri="{FF2B5EF4-FFF2-40B4-BE49-F238E27FC236}">
                                <a16:creationId xmlns:a16="http://schemas.microsoft.com/office/drawing/2014/main" id="{198B1EBA-5368-0F18-EBBB-75A36D03461A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5" name="Group 2455">
                          <a:extLst>
                            <a:ext uri="{FF2B5EF4-FFF2-40B4-BE49-F238E27FC236}">
                              <a16:creationId xmlns:a16="http://schemas.microsoft.com/office/drawing/2014/main" id="{CEDE289D-A15E-D320-BC7E-42AAC20F175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 flipH="1">
                          <a:off x="3598" y="821"/>
                          <a:ext cx="64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42" name="Rectangle 2456">
                            <a:extLst>
                              <a:ext uri="{FF2B5EF4-FFF2-40B4-BE49-F238E27FC236}">
                                <a16:creationId xmlns:a16="http://schemas.microsoft.com/office/drawing/2014/main" id="{CCE3900A-E42E-E5DA-9799-693E42D8CE88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43" name="Rectangle 2457">
                            <a:extLst>
                              <a:ext uri="{FF2B5EF4-FFF2-40B4-BE49-F238E27FC236}">
                                <a16:creationId xmlns:a16="http://schemas.microsoft.com/office/drawing/2014/main" id="{34C9550B-52D7-5D71-C461-E169EFE488A0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6" name="Group 2458">
                          <a:extLst>
                            <a:ext uri="{FF2B5EF4-FFF2-40B4-BE49-F238E27FC236}">
                              <a16:creationId xmlns:a16="http://schemas.microsoft.com/office/drawing/2014/main" id="{604392D6-C0F5-C2C3-6B98-DAA6384DCB51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957" y="821"/>
                          <a:ext cx="64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40" name="Rectangle 2459">
                            <a:extLst>
                              <a:ext uri="{FF2B5EF4-FFF2-40B4-BE49-F238E27FC236}">
                                <a16:creationId xmlns:a16="http://schemas.microsoft.com/office/drawing/2014/main" id="{890E1839-FA5E-CB5C-7B48-D2C53E41F8EC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41" name="Rectangle 2460">
                            <a:extLst>
                              <a:ext uri="{FF2B5EF4-FFF2-40B4-BE49-F238E27FC236}">
                                <a16:creationId xmlns:a16="http://schemas.microsoft.com/office/drawing/2014/main" id="{2A973656-A8EA-4616-85E0-B57ADA3BC55E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7" name="Group 2461">
                          <a:extLst>
                            <a:ext uri="{FF2B5EF4-FFF2-40B4-BE49-F238E27FC236}">
                              <a16:creationId xmlns:a16="http://schemas.microsoft.com/office/drawing/2014/main" id="{1FB2A0FD-AF31-1506-1E7C-0EB321381A4E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77" y="821"/>
                          <a:ext cx="65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38" name="Rectangle 2462">
                            <a:extLst>
                              <a:ext uri="{FF2B5EF4-FFF2-40B4-BE49-F238E27FC236}">
                                <a16:creationId xmlns:a16="http://schemas.microsoft.com/office/drawing/2014/main" id="{1562DA3E-CB93-BD01-3A31-411403066CCA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39" name="Rectangle 2463">
                            <a:extLst>
                              <a:ext uri="{FF2B5EF4-FFF2-40B4-BE49-F238E27FC236}">
                                <a16:creationId xmlns:a16="http://schemas.microsoft.com/office/drawing/2014/main" id="{9BB81744-6F5A-0F10-2351-4239C92DF669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29" name="Group 2464">
                      <a:extLst>
                        <a:ext uri="{FF2B5EF4-FFF2-40B4-BE49-F238E27FC236}">
                          <a16:creationId xmlns:a16="http://schemas.microsoft.com/office/drawing/2014/main" id="{6556F781-CC73-D75F-50A4-9A23BCC8E08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32" y="791"/>
                      <a:ext cx="27" cy="1021"/>
                      <a:chOff x="3132" y="791"/>
                      <a:chExt cx="27" cy="1021"/>
                    </a:xfrm>
                  </p:grpSpPr>
                  <p:sp>
                    <p:nvSpPr>
                      <p:cNvPr id="30" name="Rectangle 2465">
                        <a:extLst>
                          <a:ext uri="{FF2B5EF4-FFF2-40B4-BE49-F238E27FC236}">
                            <a16:creationId xmlns:a16="http://schemas.microsoft.com/office/drawing/2014/main" id="{912C6D88-D76A-7A61-2975-6AF0649A74B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32" y="1739"/>
                        <a:ext cx="27" cy="73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1" name="Rectangle 2466">
                        <a:extLst>
                          <a:ext uri="{FF2B5EF4-FFF2-40B4-BE49-F238E27FC236}">
                            <a16:creationId xmlns:a16="http://schemas.microsoft.com/office/drawing/2014/main" id="{084790C8-6DF1-5A28-2F69-BB63BC04C97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32" y="791"/>
                        <a:ext cx="27" cy="56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3297727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4BFD-71D1-3A9D-BACC-763B8C21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Place and Route (P&amp;R)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0AD0B-A56B-C0D6-BA7F-667BF716A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Today, place and route is more than just standard-cells!</a:t>
            </a:r>
          </a:p>
          <a:p>
            <a:pPr lvl="1"/>
            <a:r>
              <a:rPr lang="en-US" sz="2000" dirty="0"/>
              <a:t>It involves memories, IP, processors, pad cells.</a:t>
            </a:r>
          </a:p>
          <a:p>
            <a:r>
              <a:rPr lang="en-US" sz="2000" dirty="0"/>
              <a:t>The ideas are the same, with some small exceptions, for memories and other items as with standard-cells.</a:t>
            </a:r>
          </a:p>
          <a:p>
            <a:r>
              <a:rPr lang="en-US" sz="2000" dirty="0"/>
              <a:t>We will differentiate things later as we move forward but will initially start with standard-cell designs.</a:t>
            </a:r>
          </a:p>
          <a:p>
            <a:r>
              <a:rPr lang="en-US" sz="2000" dirty="0"/>
              <a:t>New chips rely heavily on other IP and ARM has made good use of this area by providing IP that is easily integrated with other items.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43B1B-7F4A-64D2-A155-CA6BA81BEC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178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F9BAF-8233-CD8A-6558-5D9EC014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Floorplan Initialization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DB699-96E0-FCC6-1A15-F2A9E2B29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62133"/>
            <a:ext cx="5985200" cy="4529600"/>
          </a:xfrm>
        </p:spPr>
        <p:txBody>
          <a:bodyPr/>
          <a:lstStyle/>
          <a:p>
            <a:r>
              <a:rPr lang="en-US" sz="2000" dirty="0"/>
              <a:t>For common </a:t>
            </a:r>
            <a:r>
              <a:rPr lang="en-US" sz="2000" dirty="0" err="1"/>
              <a:t>bondpad</a:t>
            </a:r>
            <a:r>
              <a:rPr lang="en-US" sz="2000" dirty="0"/>
              <a:t> implementations, the number of pins are essential to its communication with the real world.</a:t>
            </a:r>
          </a:p>
          <a:p>
            <a:r>
              <a:rPr lang="en-US" sz="2000" dirty="0"/>
              <a:t>In general, any chip is a combination of: </a:t>
            </a:r>
          </a:p>
          <a:p>
            <a:pPr lvl="1"/>
            <a:r>
              <a:rPr lang="en-US" sz="2000" dirty="0"/>
              <a:t>Core Area</a:t>
            </a:r>
          </a:p>
          <a:p>
            <a:pPr lvl="1"/>
            <a:r>
              <a:rPr lang="en-US" sz="2000" dirty="0"/>
              <a:t>Pad Area</a:t>
            </a:r>
          </a:p>
          <a:p>
            <a:r>
              <a:rPr lang="en-US" sz="2000" dirty="0"/>
              <a:t>The other more common method for increasing pads is to use Flip Chip or C4 (Controlled Collapse Chip Connection) that usually has its own separate design flow.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6B529-9557-AF99-76E6-388009D54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grpSp>
        <p:nvGrpSpPr>
          <p:cNvPr id="5" name="Group 73">
            <a:extLst>
              <a:ext uri="{FF2B5EF4-FFF2-40B4-BE49-F238E27FC236}">
                <a16:creationId xmlns:a16="http://schemas.microsoft.com/office/drawing/2014/main" id="{F0AC72E7-4428-263E-D246-87B6D636BD95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1522719"/>
            <a:ext cx="3841750" cy="3941762"/>
            <a:chOff x="3000" y="1113"/>
            <a:chExt cx="2420" cy="2483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54BD006-E6B6-0824-80E2-8E18158BD1C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2968" y="1145"/>
              <a:ext cx="2483" cy="2420"/>
            </a:xfrm>
            <a:prstGeom prst="rect">
              <a:avLst/>
            </a:prstGeom>
            <a:solidFill>
              <a:srgbClr val="808080"/>
            </a:solidFill>
            <a:ln w="317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EB090C59-9206-AC07-5E62-CE08BEFEEA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21" y="3225"/>
              <a:ext cx="2385" cy="362"/>
            </a:xfrm>
            <a:prstGeom prst="rect">
              <a:avLst/>
            </a:prstGeom>
            <a:solidFill>
              <a:srgbClr val="808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DA5CE92E-DD5B-C3EB-F70E-06C5C2841C5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21" y="1122"/>
              <a:ext cx="2385" cy="363"/>
            </a:xfrm>
            <a:prstGeom prst="rect">
              <a:avLst/>
            </a:prstGeom>
            <a:solidFill>
              <a:srgbClr val="808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70AAED69-9608-ACF2-6A5B-604795ED32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6" y="1122"/>
              <a:ext cx="366" cy="2462"/>
            </a:xfrm>
            <a:prstGeom prst="rect">
              <a:avLst/>
            </a:prstGeom>
            <a:solidFill>
              <a:srgbClr val="808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16044E2A-424F-84B9-9B42-E2C44177D1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0" y="1122"/>
              <a:ext cx="363" cy="2462"/>
            </a:xfrm>
            <a:prstGeom prst="rect">
              <a:avLst/>
            </a:prstGeom>
            <a:solidFill>
              <a:srgbClr val="808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0B098F24-716D-E487-C2B3-D2D542AEEAA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3457" y="1246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946F5D68-3845-9082-0399-23B1B2EC5C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3624" y="1246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A0769522-0BFF-140B-EE84-A54686DF11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3956" y="1247"/>
              <a:ext cx="362" cy="10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2BD839BF-8095-5097-EF29-1F432406F2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4286" y="1246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F98ADF21-6317-8017-7499-F3AB027F306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4786" y="1246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4990B979-9812-E63D-37C5-E8DE3C13F97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3291" y="1246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C2DD0593-D386-AAC9-DF79-65CE3C4979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3790" y="1246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7C865F92-E650-3FBD-5886-CEE78DADD4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4120" y="1247"/>
              <a:ext cx="362" cy="10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39F16FF3-0603-B860-C8A3-DFA4B89E64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4452" y="1246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7AB42A00-E792-23C9-5726-7E386C57352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4619" y="1246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AC44A058-2869-F98F-0F3C-006F306EE0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3457" y="3350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682D555F-E5DA-3FB1-4BDB-08B326B486D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3624" y="3350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Rectangle 21">
              <a:extLst>
                <a:ext uri="{FF2B5EF4-FFF2-40B4-BE49-F238E27FC236}">
                  <a16:creationId xmlns:a16="http://schemas.microsoft.com/office/drawing/2014/main" id="{3E623B9F-1A01-5E6A-BA6F-2C9B8A8490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3956" y="3351"/>
              <a:ext cx="362" cy="10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22">
              <a:extLst>
                <a:ext uri="{FF2B5EF4-FFF2-40B4-BE49-F238E27FC236}">
                  <a16:creationId xmlns:a16="http://schemas.microsoft.com/office/drawing/2014/main" id="{21FAB17C-4BA9-EA78-E7DF-D23A1CF318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4286" y="3350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2E83E83D-5777-7828-966F-B628AB4833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4786" y="3350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24">
              <a:extLst>
                <a:ext uri="{FF2B5EF4-FFF2-40B4-BE49-F238E27FC236}">
                  <a16:creationId xmlns:a16="http://schemas.microsoft.com/office/drawing/2014/main" id="{C91F4DA7-B68E-5DDF-C7C5-082E2E788C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3291" y="3350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887557D-1DC1-DF53-F529-93144A4B181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3790" y="3350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6">
              <a:extLst>
                <a:ext uri="{FF2B5EF4-FFF2-40B4-BE49-F238E27FC236}">
                  <a16:creationId xmlns:a16="http://schemas.microsoft.com/office/drawing/2014/main" id="{6DF0CC0B-875F-1397-76DA-BBC58C255F6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4120" y="3351"/>
              <a:ext cx="362" cy="10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643A5CE7-4140-F84E-1ACE-E1DDACF7F0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4452" y="3350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17CDB6C3-D9F4-3081-F45B-8D414CFA0CC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V="1">
              <a:off x="4619" y="3350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69B471F8-C64E-8401-079A-12D48A457F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8" y="2894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30">
              <a:extLst>
                <a:ext uri="{FF2B5EF4-FFF2-40B4-BE49-F238E27FC236}">
                  <a16:creationId xmlns:a16="http://schemas.microsoft.com/office/drawing/2014/main" id="{3EBAC7AE-0FCE-306F-429D-55755BF2CD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8" y="2727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A547A752-77F9-C112-C187-D8AD3B8DCF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8" y="2396"/>
              <a:ext cx="362" cy="10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32">
              <a:extLst>
                <a:ext uri="{FF2B5EF4-FFF2-40B4-BE49-F238E27FC236}">
                  <a16:creationId xmlns:a16="http://schemas.microsoft.com/office/drawing/2014/main" id="{FD331088-F00B-3B38-71F9-7DD7939E1E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8" y="2065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33">
              <a:extLst>
                <a:ext uri="{FF2B5EF4-FFF2-40B4-BE49-F238E27FC236}">
                  <a16:creationId xmlns:a16="http://schemas.microsoft.com/office/drawing/2014/main" id="{CE784D5E-E966-F9ED-5A09-70D16A3337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8" y="1529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34">
              <a:extLst>
                <a:ext uri="{FF2B5EF4-FFF2-40B4-BE49-F238E27FC236}">
                  <a16:creationId xmlns:a16="http://schemas.microsoft.com/office/drawing/2014/main" id="{BC9BA093-802A-00DA-CBCC-FB9659E00A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8" y="3060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35">
              <a:extLst>
                <a:ext uri="{FF2B5EF4-FFF2-40B4-BE49-F238E27FC236}">
                  <a16:creationId xmlns:a16="http://schemas.microsoft.com/office/drawing/2014/main" id="{CB9415D2-69FB-4554-A420-8C5B19E6B0C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8" y="2561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6">
              <a:extLst>
                <a:ext uri="{FF2B5EF4-FFF2-40B4-BE49-F238E27FC236}">
                  <a16:creationId xmlns:a16="http://schemas.microsoft.com/office/drawing/2014/main" id="{BF1C0C64-69C7-A56A-2623-3201243363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8" y="2232"/>
              <a:ext cx="362" cy="10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7">
              <a:extLst>
                <a:ext uri="{FF2B5EF4-FFF2-40B4-BE49-F238E27FC236}">
                  <a16:creationId xmlns:a16="http://schemas.microsoft.com/office/drawing/2014/main" id="{0A8BDBFC-390B-1E9B-60B1-F30AF63C67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8" y="1899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8">
              <a:extLst>
                <a:ext uri="{FF2B5EF4-FFF2-40B4-BE49-F238E27FC236}">
                  <a16:creationId xmlns:a16="http://schemas.microsoft.com/office/drawing/2014/main" id="{09F22A6B-5640-3D32-EB94-043F9DAB1E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8" y="1714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9">
              <a:extLst>
                <a:ext uri="{FF2B5EF4-FFF2-40B4-BE49-F238E27FC236}">
                  <a16:creationId xmlns:a16="http://schemas.microsoft.com/office/drawing/2014/main" id="{C14A64FE-EFD5-89A7-6050-8EA1B849F6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1" y="2888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40">
              <a:extLst>
                <a:ext uri="{FF2B5EF4-FFF2-40B4-BE49-F238E27FC236}">
                  <a16:creationId xmlns:a16="http://schemas.microsoft.com/office/drawing/2014/main" id="{D4469F2F-5613-8E5B-15CD-502E82C357C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1" y="2721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1">
              <a:extLst>
                <a:ext uri="{FF2B5EF4-FFF2-40B4-BE49-F238E27FC236}">
                  <a16:creationId xmlns:a16="http://schemas.microsoft.com/office/drawing/2014/main" id="{118E74B5-43B0-BD6A-798C-99F2CCAFE9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1" y="2390"/>
              <a:ext cx="362" cy="10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2">
              <a:extLst>
                <a:ext uri="{FF2B5EF4-FFF2-40B4-BE49-F238E27FC236}">
                  <a16:creationId xmlns:a16="http://schemas.microsoft.com/office/drawing/2014/main" id="{F4F36168-BD7B-2767-3F49-ED6B542716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1" y="2059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3">
              <a:extLst>
                <a:ext uri="{FF2B5EF4-FFF2-40B4-BE49-F238E27FC236}">
                  <a16:creationId xmlns:a16="http://schemas.microsoft.com/office/drawing/2014/main" id="{A8B46A9D-CA5E-D9AF-FA62-559B598951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1" y="1547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44">
              <a:extLst>
                <a:ext uri="{FF2B5EF4-FFF2-40B4-BE49-F238E27FC236}">
                  <a16:creationId xmlns:a16="http://schemas.microsoft.com/office/drawing/2014/main" id="{961FE9AE-04BE-E0CE-7482-E55456D0A4F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1" y="3054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45">
              <a:extLst>
                <a:ext uri="{FF2B5EF4-FFF2-40B4-BE49-F238E27FC236}">
                  <a16:creationId xmlns:a16="http://schemas.microsoft.com/office/drawing/2014/main" id="{B2E4121B-9327-5A82-58D6-49164D0675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1" y="2555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46">
              <a:extLst>
                <a:ext uri="{FF2B5EF4-FFF2-40B4-BE49-F238E27FC236}">
                  <a16:creationId xmlns:a16="http://schemas.microsoft.com/office/drawing/2014/main" id="{1E362A26-64D6-216D-FFDE-77F61D4301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1" y="2226"/>
              <a:ext cx="362" cy="10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7">
              <a:extLst>
                <a:ext uri="{FF2B5EF4-FFF2-40B4-BE49-F238E27FC236}">
                  <a16:creationId xmlns:a16="http://schemas.microsoft.com/office/drawing/2014/main" id="{BB186C3F-7F37-E218-EB9E-503ACE6EE81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1" y="1893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8">
              <a:extLst>
                <a:ext uri="{FF2B5EF4-FFF2-40B4-BE49-F238E27FC236}">
                  <a16:creationId xmlns:a16="http://schemas.microsoft.com/office/drawing/2014/main" id="{85988BF4-249D-34D7-9A3F-D24961B8D4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1" y="1726"/>
              <a:ext cx="362" cy="11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9">
              <a:extLst>
                <a:ext uri="{FF2B5EF4-FFF2-40B4-BE49-F238E27FC236}">
                  <a16:creationId xmlns:a16="http://schemas.microsoft.com/office/drawing/2014/main" id="{F64BBF51-836C-F2A7-C3C3-B011FD5BFC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11" y="3225"/>
              <a:ext cx="359" cy="35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50">
              <a:extLst>
                <a:ext uri="{FF2B5EF4-FFF2-40B4-BE49-F238E27FC236}">
                  <a16:creationId xmlns:a16="http://schemas.microsoft.com/office/drawing/2014/main" id="{B6A504FF-C9DB-1336-6AB8-261CC598F3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5" y="3225"/>
              <a:ext cx="359" cy="35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1">
              <a:extLst>
                <a:ext uri="{FF2B5EF4-FFF2-40B4-BE49-F238E27FC236}">
                  <a16:creationId xmlns:a16="http://schemas.microsoft.com/office/drawing/2014/main" id="{D6E7BE72-BA7B-1FBE-9CB4-E8844AB0AA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5052" y="1121"/>
              <a:ext cx="362" cy="3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2">
              <a:extLst>
                <a:ext uri="{FF2B5EF4-FFF2-40B4-BE49-F238E27FC236}">
                  <a16:creationId xmlns:a16="http://schemas.microsoft.com/office/drawing/2014/main" id="{62EC6115-DF4D-C04B-8972-1882CE4F3E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V="1">
              <a:off x="3008" y="1122"/>
              <a:ext cx="362" cy="363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1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6C8AE-0A13-E0C1-74FE-4F57D4BBA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Pad Area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C631A-228C-F7A4-FD5D-356D2E724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62133"/>
            <a:ext cx="5509878" cy="4529600"/>
          </a:xfrm>
        </p:spPr>
        <p:txBody>
          <a:bodyPr>
            <a:normAutofit/>
          </a:bodyPr>
          <a:lstStyle/>
          <a:p>
            <a:r>
              <a:rPr lang="en-US" sz="2000" dirty="0"/>
              <a:t>Pad area consists of:</a:t>
            </a:r>
          </a:p>
          <a:p>
            <a:pPr lvl="1"/>
            <a:r>
              <a:rPr lang="en-US" sz="2000" dirty="0"/>
              <a:t>Input/Output/</a:t>
            </a:r>
            <a:r>
              <a:rPr lang="en-US" sz="2000" dirty="0" err="1"/>
              <a:t>InOut</a:t>
            </a:r>
            <a:r>
              <a:rPr lang="en-US" sz="2000" dirty="0"/>
              <a:t> pads</a:t>
            </a:r>
          </a:p>
          <a:p>
            <a:pPr lvl="1"/>
            <a:r>
              <a:rPr lang="en-US" sz="2000" dirty="0"/>
              <a:t>Power pads and corner pads</a:t>
            </a:r>
          </a:p>
          <a:p>
            <a:pPr lvl="1"/>
            <a:r>
              <a:rPr lang="en-US" sz="2000" dirty="0"/>
              <a:t>Pad fillers</a:t>
            </a:r>
          </a:p>
          <a:p>
            <a:pPr lvl="1"/>
            <a:r>
              <a:rPr lang="en-US" sz="2000" dirty="0"/>
              <a:t>P/G rings</a:t>
            </a:r>
          </a:p>
          <a:p>
            <a:r>
              <a:rPr lang="en-US" sz="2200" dirty="0"/>
              <a:t>From experience, power planning is one of the most important elements of </a:t>
            </a:r>
            <a:r>
              <a:rPr lang="en-US" sz="2200" dirty="0" err="1"/>
              <a:t>SoC.</a:t>
            </a:r>
            <a:endParaRPr lang="en-US" sz="2200" dirty="0"/>
          </a:p>
          <a:p>
            <a:r>
              <a:rPr lang="en-US" sz="2200" dirty="0"/>
              <a:t>Forgetting to plan your power distribution can cause your chip to fail or, worse, not get to tape out.</a:t>
            </a:r>
          </a:p>
          <a:p>
            <a:r>
              <a:rPr lang="en-US" sz="2200" dirty="0"/>
              <a:t>Plan adequate power distribution!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A1B52-DFA6-787E-99D1-B31A7057D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grpSp>
        <p:nvGrpSpPr>
          <p:cNvPr id="5" name="Group 47">
            <a:extLst>
              <a:ext uri="{FF2B5EF4-FFF2-40B4-BE49-F238E27FC236}">
                <a16:creationId xmlns:a16="http://schemas.microsoft.com/office/drawing/2014/main" id="{DD1EC545-998D-975A-E287-734F07E3FA42}"/>
              </a:ext>
            </a:extLst>
          </p:cNvPr>
          <p:cNvGrpSpPr>
            <a:grpSpLocks/>
          </p:cNvGrpSpPr>
          <p:nvPr/>
        </p:nvGrpSpPr>
        <p:grpSpPr bwMode="auto">
          <a:xfrm>
            <a:off x="5105401" y="1600200"/>
            <a:ext cx="5399087" cy="5029200"/>
            <a:chOff x="2023" y="521"/>
            <a:chExt cx="3621" cy="3559"/>
          </a:xfrm>
        </p:grpSpPr>
        <p:grpSp>
          <p:nvGrpSpPr>
            <p:cNvPr id="6" name="Group 48">
              <a:extLst>
                <a:ext uri="{FF2B5EF4-FFF2-40B4-BE49-F238E27FC236}">
                  <a16:creationId xmlns:a16="http://schemas.microsoft.com/office/drawing/2014/main" id="{44FD7BCC-CDF6-C177-63BC-7A03AB4859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79" y="696"/>
              <a:ext cx="2512" cy="3329"/>
              <a:chOff x="2879" y="696"/>
              <a:chExt cx="2512" cy="3329"/>
            </a:xfrm>
          </p:grpSpPr>
          <p:sp>
            <p:nvSpPr>
              <p:cNvPr id="8" name="Rectangle 49">
                <a:extLst>
                  <a:ext uri="{FF2B5EF4-FFF2-40B4-BE49-F238E27FC236}">
                    <a16:creationId xmlns:a16="http://schemas.microsoft.com/office/drawing/2014/main" id="{C73A1BB2-12EF-E531-A098-EA16AAE492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470" y="1105"/>
                <a:ext cx="3329" cy="2512"/>
              </a:xfrm>
              <a:prstGeom prst="rect">
                <a:avLst/>
              </a:prstGeom>
              <a:solidFill>
                <a:srgbClr val="808080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Rectangle 50">
                <a:extLst>
                  <a:ext uri="{FF2B5EF4-FFF2-40B4-BE49-F238E27FC236}">
                    <a16:creationId xmlns:a16="http://schemas.microsoft.com/office/drawing/2014/main" id="{220C27F9-41F4-EE45-BB04-25033DD744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0800000" flipV="1">
                <a:off x="4598" y="755"/>
                <a:ext cx="757" cy="3183"/>
              </a:xfrm>
              <a:prstGeom prst="rect">
                <a:avLst/>
              </a:prstGeom>
              <a:solidFill>
                <a:srgbClr val="808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Rectangle 51">
                <a:extLst>
                  <a:ext uri="{FF2B5EF4-FFF2-40B4-BE49-F238E27FC236}">
                    <a16:creationId xmlns:a16="http://schemas.microsoft.com/office/drawing/2014/main" id="{F39A5C34-C052-7B6C-979D-26184CD644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4033" y="155"/>
                <a:ext cx="729" cy="1905"/>
              </a:xfrm>
              <a:prstGeom prst="rect">
                <a:avLst/>
              </a:prstGeom>
              <a:solidFill>
                <a:srgbClr val="808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Rectangle 52">
                <a:extLst>
                  <a:ext uri="{FF2B5EF4-FFF2-40B4-BE49-F238E27FC236}">
                    <a16:creationId xmlns:a16="http://schemas.microsoft.com/office/drawing/2014/main" id="{B0CD8125-A24A-366E-F85B-19C300102F0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4079" y="996"/>
                <a:ext cx="729" cy="224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Rectangle 53">
                <a:extLst>
                  <a:ext uri="{FF2B5EF4-FFF2-40B4-BE49-F238E27FC236}">
                    <a16:creationId xmlns:a16="http://schemas.microsoft.com/office/drawing/2014/main" id="{BDCC6538-59A5-5BF3-5F38-85EAAC89F84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3244" y="996"/>
                <a:ext cx="729" cy="224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Rectangle 54">
                <a:extLst>
                  <a:ext uri="{FF2B5EF4-FFF2-40B4-BE49-F238E27FC236}">
                    <a16:creationId xmlns:a16="http://schemas.microsoft.com/office/drawing/2014/main" id="{327588ED-9E9A-3817-5401-4156C4FE1B3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3737" y="995"/>
                <a:ext cx="729" cy="225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55">
                <a:extLst>
                  <a:ext uri="{FF2B5EF4-FFF2-40B4-BE49-F238E27FC236}">
                    <a16:creationId xmlns:a16="http://schemas.microsoft.com/office/drawing/2014/main" id="{6DAB9ADB-631A-2642-DF0D-99A675F9DFE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0800000" flipV="1">
                <a:off x="4598" y="3302"/>
                <a:ext cx="757" cy="219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56">
                <a:extLst>
                  <a:ext uri="{FF2B5EF4-FFF2-40B4-BE49-F238E27FC236}">
                    <a16:creationId xmlns:a16="http://schemas.microsoft.com/office/drawing/2014/main" id="{E82CC187-3E10-662F-A200-7489F05C7E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0800000" flipV="1">
                <a:off x="4598" y="2635"/>
                <a:ext cx="757" cy="22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57">
                <a:extLst>
                  <a:ext uri="{FF2B5EF4-FFF2-40B4-BE49-F238E27FC236}">
                    <a16:creationId xmlns:a16="http://schemas.microsoft.com/office/drawing/2014/main" id="{083672F5-0698-3651-43F1-6F0917B263B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0800000" flipV="1">
                <a:off x="4598" y="1603"/>
                <a:ext cx="757" cy="22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58">
                <a:extLst>
                  <a:ext uri="{FF2B5EF4-FFF2-40B4-BE49-F238E27FC236}">
                    <a16:creationId xmlns:a16="http://schemas.microsoft.com/office/drawing/2014/main" id="{99DA339F-D19A-5725-1971-8BECBCB7E92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0800000" flipV="1">
                <a:off x="4598" y="3636"/>
                <a:ext cx="757" cy="22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59">
                <a:extLst>
                  <a:ext uri="{FF2B5EF4-FFF2-40B4-BE49-F238E27FC236}">
                    <a16:creationId xmlns:a16="http://schemas.microsoft.com/office/drawing/2014/main" id="{FB894427-5C97-F806-E079-0552290A50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0800000" flipV="1">
                <a:off x="4598" y="2972"/>
                <a:ext cx="757" cy="218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60">
                <a:extLst>
                  <a:ext uri="{FF2B5EF4-FFF2-40B4-BE49-F238E27FC236}">
                    <a16:creationId xmlns:a16="http://schemas.microsoft.com/office/drawing/2014/main" id="{5E8BE779-90DA-E81C-C0D8-2C3408FFD68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0800000" flipV="1">
                <a:off x="4598" y="2300"/>
                <a:ext cx="757" cy="22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61">
                <a:extLst>
                  <a:ext uri="{FF2B5EF4-FFF2-40B4-BE49-F238E27FC236}">
                    <a16:creationId xmlns:a16="http://schemas.microsoft.com/office/drawing/2014/main" id="{DF2B300B-412C-1259-BD34-C16980CAD3E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0800000" flipV="1">
                <a:off x="4598" y="1965"/>
                <a:ext cx="757" cy="221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62">
                <a:extLst>
                  <a:ext uri="{FF2B5EF4-FFF2-40B4-BE49-F238E27FC236}">
                    <a16:creationId xmlns:a16="http://schemas.microsoft.com/office/drawing/2014/main" id="{6CBA81F1-5D38-B88F-8BB6-AA685C9287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0800000" flipV="1">
                <a:off x="4598" y="740"/>
                <a:ext cx="754" cy="735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81981F7D-55F9-690A-60E8-E173A88BE2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80" y="1622"/>
                <a:ext cx="1094" cy="2045"/>
              </a:xfrm>
              <a:prstGeom prst="rect">
                <a:avLst/>
              </a:prstGeom>
              <a:solidFill>
                <a:srgbClr val="C0C0C0"/>
              </a:solidFill>
              <a:ln w="28575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en-US" sz="2000" b="1"/>
              </a:p>
            </p:txBody>
          </p:sp>
          <p:sp>
            <p:nvSpPr>
              <p:cNvPr id="23" name="Rectangle 64">
                <a:extLst>
                  <a:ext uri="{FF2B5EF4-FFF2-40B4-BE49-F238E27FC236}">
                    <a16:creationId xmlns:a16="http://schemas.microsoft.com/office/drawing/2014/main" id="{79309404-03BB-65A8-07D0-AEC5E573B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2" y="1025"/>
                <a:ext cx="693" cy="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sz="1400" b="1" dirty="0" err="1">
                    <a:latin typeface="Arial" charset="0"/>
                  </a:rPr>
                  <a:t>CornerUR</a:t>
                </a:r>
                <a:endParaRPr lang="en-US" sz="1400" b="1" dirty="0">
                  <a:latin typeface="Arial" charset="0"/>
                </a:endParaRPr>
              </a:p>
            </p:txBody>
          </p:sp>
          <p:sp>
            <p:nvSpPr>
              <p:cNvPr id="24" name="Rectangle 65">
                <a:extLst>
                  <a:ext uri="{FF2B5EF4-FFF2-40B4-BE49-F238E27FC236}">
                    <a16:creationId xmlns:a16="http://schemas.microsoft.com/office/drawing/2014/main" id="{3BB35979-2046-6844-2937-20EDB42E5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6" y="1620"/>
                <a:ext cx="451" cy="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sz="1400" b="1">
                    <a:latin typeface="Arial" charset="0"/>
                  </a:rPr>
                  <a:t>Reset</a:t>
                </a:r>
              </a:p>
            </p:txBody>
          </p:sp>
          <p:sp>
            <p:nvSpPr>
              <p:cNvPr id="25" name="Rectangle 66">
                <a:extLst>
                  <a:ext uri="{FF2B5EF4-FFF2-40B4-BE49-F238E27FC236}">
                    <a16:creationId xmlns:a16="http://schemas.microsoft.com/office/drawing/2014/main" id="{085B43F8-CD35-E7D1-05C2-3559808E8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6" y="1798"/>
                <a:ext cx="411" cy="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sz="1400" b="1">
                    <a:latin typeface="Arial" charset="0"/>
                  </a:rPr>
                  <a:t>Filler</a:t>
                </a:r>
              </a:p>
            </p:txBody>
          </p:sp>
          <p:sp>
            <p:nvSpPr>
              <p:cNvPr id="26" name="Rectangle 67">
                <a:extLst>
                  <a:ext uri="{FF2B5EF4-FFF2-40B4-BE49-F238E27FC236}">
                    <a16:creationId xmlns:a16="http://schemas.microsoft.com/office/drawing/2014/main" id="{08E912B4-4B05-C2EF-A43E-24F71F1EB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6" y="2311"/>
                <a:ext cx="379" cy="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sz="1400" b="1">
                    <a:latin typeface="Arial" charset="0"/>
                  </a:rPr>
                  <a:t>VDD</a:t>
                </a:r>
              </a:p>
            </p:txBody>
          </p:sp>
          <p:sp>
            <p:nvSpPr>
              <p:cNvPr id="27" name="Rectangle 68">
                <a:extLst>
                  <a:ext uri="{FF2B5EF4-FFF2-40B4-BE49-F238E27FC236}">
                    <a16:creationId xmlns:a16="http://schemas.microsoft.com/office/drawing/2014/main" id="{E216D41A-2914-93C9-C1A4-EFD1A33D7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6" y="2643"/>
                <a:ext cx="366" cy="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sz="1400" b="1">
                    <a:latin typeface="Arial" charset="0"/>
                  </a:rPr>
                  <a:t>VSS</a:t>
                </a:r>
              </a:p>
            </p:txBody>
          </p:sp>
          <p:grpSp>
            <p:nvGrpSpPr>
              <p:cNvPr id="28" name="Group 69">
                <a:extLst>
                  <a:ext uri="{FF2B5EF4-FFF2-40B4-BE49-F238E27FC236}">
                    <a16:creationId xmlns:a16="http://schemas.microsoft.com/office/drawing/2014/main" id="{1C2994B2-B27B-B0B6-EE1A-19951CE9D4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08" y="1277"/>
                <a:ext cx="1548" cy="2598"/>
                <a:chOff x="3314" y="1271"/>
                <a:chExt cx="1548" cy="2598"/>
              </a:xfrm>
            </p:grpSpPr>
            <p:sp>
              <p:nvSpPr>
                <p:cNvPr id="32" name="Line 70">
                  <a:extLst>
                    <a:ext uri="{FF2B5EF4-FFF2-40B4-BE49-F238E27FC236}">
                      <a16:creationId xmlns:a16="http://schemas.microsoft.com/office/drawing/2014/main" id="{F0D149D2-BBD7-1F9F-55ED-F4203F85AB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14" y="1271"/>
                  <a:ext cx="1548" cy="0"/>
                </a:xfrm>
                <a:prstGeom prst="line">
                  <a:avLst/>
                </a:prstGeom>
                <a:noFill/>
                <a:ln w="139700">
                  <a:solidFill>
                    <a:srgbClr val="FF0000">
                      <a:alpha val="50000"/>
                    </a:srgb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Line 71">
                  <a:extLst>
                    <a:ext uri="{FF2B5EF4-FFF2-40B4-BE49-F238E27FC236}">
                      <a16:creationId xmlns:a16="http://schemas.microsoft.com/office/drawing/2014/main" id="{27FEB10F-FFEF-DA90-F139-14E483BDD0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541" y="2592"/>
                  <a:ext cx="2554" cy="0"/>
                </a:xfrm>
                <a:prstGeom prst="line">
                  <a:avLst/>
                </a:prstGeom>
                <a:noFill/>
                <a:ln w="139700">
                  <a:solidFill>
                    <a:srgbClr val="FF0000">
                      <a:alpha val="50000"/>
                    </a:srgb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72">
                <a:extLst>
                  <a:ext uri="{FF2B5EF4-FFF2-40B4-BE49-F238E27FC236}">
                    <a16:creationId xmlns:a16="http://schemas.microsoft.com/office/drawing/2014/main" id="{184E31F4-0336-DC59-740C-DF13759A00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12" y="1375"/>
                <a:ext cx="1548" cy="2598"/>
                <a:chOff x="3212" y="1375"/>
                <a:chExt cx="1548" cy="2598"/>
              </a:xfrm>
            </p:grpSpPr>
            <p:sp>
              <p:nvSpPr>
                <p:cNvPr id="30" name="Line 73">
                  <a:extLst>
                    <a:ext uri="{FF2B5EF4-FFF2-40B4-BE49-F238E27FC236}">
                      <a16:creationId xmlns:a16="http://schemas.microsoft.com/office/drawing/2014/main" id="{22B4E1B9-102A-B44B-AC26-0F6AD20981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2" y="1375"/>
                  <a:ext cx="1548" cy="0"/>
                </a:xfrm>
                <a:prstGeom prst="line">
                  <a:avLst/>
                </a:prstGeom>
                <a:noFill/>
                <a:ln w="139700">
                  <a:solidFill>
                    <a:srgbClr val="FF0000">
                      <a:alpha val="50000"/>
                    </a:srgb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74">
                  <a:extLst>
                    <a:ext uri="{FF2B5EF4-FFF2-40B4-BE49-F238E27FC236}">
                      <a16:creationId xmlns:a16="http://schemas.microsoft.com/office/drawing/2014/main" id="{6832A8D3-3202-E12B-88FF-678795F700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439" y="2696"/>
                  <a:ext cx="2554" cy="0"/>
                </a:xfrm>
                <a:prstGeom prst="line">
                  <a:avLst/>
                </a:prstGeom>
                <a:noFill/>
                <a:ln w="139700">
                  <a:solidFill>
                    <a:srgbClr val="FF0000">
                      <a:alpha val="50000"/>
                    </a:srgbClr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Freeform 75">
              <a:extLst>
                <a:ext uri="{FF2B5EF4-FFF2-40B4-BE49-F238E27FC236}">
                  <a16:creationId xmlns:a16="http://schemas.microsoft.com/office/drawing/2014/main" id="{EDC432F6-F5E9-1D0B-A409-19F8BEF4B3E5}"/>
                </a:ext>
              </a:extLst>
            </p:cNvPr>
            <p:cNvSpPr>
              <a:spLocks/>
            </p:cNvSpPr>
            <p:nvPr/>
          </p:nvSpPr>
          <p:spPr bwMode="gray">
            <a:xfrm>
              <a:off x="2023" y="521"/>
              <a:ext cx="3621" cy="3559"/>
            </a:xfrm>
            <a:custGeom>
              <a:avLst/>
              <a:gdLst>
                <a:gd name="T0" fmla="*/ 1403 w 3621"/>
                <a:gd name="T1" fmla="*/ 6 h 3559"/>
                <a:gd name="T2" fmla="*/ 1527 w 3621"/>
                <a:gd name="T3" fmla="*/ 934 h 3559"/>
                <a:gd name="T4" fmla="*/ 1836 w 3621"/>
                <a:gd name="T5" fmla="*/ 1284 h 3559"/>
                <a:gd name="T6" fmla="*/ 1898 w 3621"/>
                <a:gd name="T7" fmla="*/ 1564 h 3559"/>
                <a:gd name="T8" fmla="*/ 2129 w 3621"/>
                <a:gd name="T9" fmla="*/ 1780 h 3559"/>
                <a:gd name="T10" fmla="*/ 2154 w 3621"/>
                <a:gd name="T11" fmla="*/ 2038 h 3559"/>
                <a:gd name="T12" fmla="*/ 2352 w 3621"/>
                <a:gd name="T13" fmla="*/ 3020 h 3559"/>
                <a:gd name="T14" fmla="*/ 3621 w 3621"/>
                <a:gd name="T15" fmla="*/ 3559 h 3559"/>
                <a:gd name="T16" fmla="*/ 21 w 3621"/>
                <a:gd name="T17" fmla="*/ 3559 h 3559"/>
                <a:gd name="T18" fmla="*/ 0 w 3621"/>
                <a:gd name="T19" fmla="*/ 0 h 3559"/>
                <a:gd name="T20" fmla="*/ 1403 w 3621"/>
                <a:gd name="T21" fmla="*/ 6 h 3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21" h="3559">
                  <a:moveTo>
                    <a:pt x="1403" y="6"/>
                  </a:moveTo>
                  <a:lnTo>
                    <a:pt x="1527" y="934"/>
                  </a:lnTo>
                  <a:lnTo>
                    <a:pt x="1836" y="1284"/>
                  </a:lnTo>
                  <a:lnTo>
                    <a:pt x="1898" y="1564"/>
                  </a:lnTo>
                  <a:lnTo>
                    <a:pt x="2129" y="1780"/>
                  </a:lnTo>
                  <a:lnTo>
                    <a:pt x="2154" y="2038"/>
                  </a:lnTo>
                  <a:lnTo>
                    <a:pt x="2352" y="3020"/>
                  </a:lnTo>
                  <a:lnTo>
                    <a:pt x="3621" y="3559"/>
                  </a:lnTo>
                  <a:lnTo>
                    <a:pt x="21" y="3559"/>
                  </a:lnTo>
                  <a:lnTo>
                    <a:pt x="0" y="0"/>
                  </a:lnTo>
                  <a:lnTo>
                    <a:pt x="1403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4501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169B4-5294-DAF4-9388-F561B4A6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Designers Must Floorplan the Chip before P&amp;R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41C76-9BA2-4C54-081F-D9F1EAEA30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grpSp>
        <p:nvGrpSpPr>
          <p:cNvPr id="5" name="Group 162">
            <a:extLst>
              <a:ext uri="{FF2B5EF4-FFF2-40B4-BE49-F238E27FC236}">
                <a16:creationId xmlns:a16="http://schemas.microsoft.com/office/drawing/2014/main" id="{E4C2CFAD-2CDB-043C-7CC4-779034DE95C3}"/>
              </a:ext>
            </a:extLst>
          </p:cNvPr>
          <p:cNvGrpSpPr>
            <a:grpSpLocks/>
          </p:cNvGrpSpPr>
          <p:nvPr/>
        </p:nvGrpSpPr>
        <p:grpSpPr bwMode="auto">
          <a:xfrm>
            <a:off x="4596634" y="1223263"/>
            <a:ext cx="5259387" cy="5259388"/>
            <a:chOff x="2247" y="662"/>
            <a:chExt cx="3313" cy="3313"/>
          </a:xfrm>
        </p:grpSpPr>
        <p:sp>
          <p:nvSpPr>
            <p:cNvPr id="6" name="Rectangle 87">
              <a:extLst>
                <a:ext uri="{FF2B5EF4-FFF2-40B4-BE49-F238E27FC236}">
                  <a16:creationId xmlns:a16="http://schemas.microsoft.com/office/drawing/2014/main" id="{26CBA32C-49C0-EF63-FC84-2D2BD35A2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" y="1235"/>
              <a:ext cx="2166" cy="2166"/>
            </a:xfrm>
            <a:prstGeom prst="rect">
              <a:avLst/>
            </a:prstGeom>
            <a:noFill/>
            <a:ln w="76200">
              <a:solidFill>
                <a:srgbClr val="2727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8">
              <a:extLst>
                <a:ext uri="{FF2B5EF4-FFF2-40B4-BE49-F238E27FC236}">
                  <a16:creationId xmlns:a16="http://schemas.microsoft.com/office/drawing/2014/main" id="{824C271B-EAF5-1514-345B-081EB3D36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7" y="662"/>
              <a:ext cx="3313" cy="331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" name="Group 107">
              <a:extLst>
                <a:ext uri="{FF2B5EF4-FFF2-40B4-BE49-F238E27FC236}">
                  <a16:creationId xmlns:a16="http://schemas.microsoft.com/office/drawing/2014/main" id="{37DA0505-963E-11AD-34DE-BE0B4D1210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8" y="1387"/>
              <a:ext cx="1760" cy="1844"/>
              <a:chOff x="3062" y="1313"/>
              <a:chExt cx="1760" cy="1844"/>
            </a:xfrm>
          </p:grpSpPr>
          <p:sp>
            <p:nvSpPr>
              <p:cNvPr id="63" name="Rectangle 89">
                <a:extLst>
                  <a:ext uri="{FF2B5EF4-FFF2-40B4-BE49-F238E27FC236}">
                    <a16:creationId xmlns:a16="http://schemas.microsoft.com/office/drawing/2014/main" id="{BA92CA91-0E83-1A16-B9A3-22252E26C2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1660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90">
                <a:extLst>
                  <a:ext uri="{FF2B5EF4-FFF2-40B4-BE49-F238E27FC236}">
                    <a16:creationId xmlns:a16="http://schemas.microsoft.com/office/drawing/2014/main" id="{CF90FB8D-C6F1-D0A1-A872-8734A380ED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1318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91">
                <a:extLst>
                  <a:ext uri="{FF2B5EF4-FFF2-40B4-BE49-F238E27FC236}">
                    <a16:creationId xmlns:a16="http://schemas.microsoft.com/office/drawing/2014/main" id="{D3BEEE23-BFE7-B03E-6A52-5E46D78B5B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1432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92">
                <a:extLst>
                  <a:ext uri="{FF2B5EF4-FFF2-40B4-BE49-F238E27FC236}">
                    <a16:creationId xmlns:a16="http://schemas.microsoft.com/office/drawing/2014/main" id="{8F505969-E3B2-5644-5CFB-2709CEE6D2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1546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93">
                <a:extLst>
                  <a:ext uri="{FF2B5EF4-FFF2-40B4-BE49-F238E27FC236}">
                    <a16:creationId xmlns:a16="http://schemas.microsoft.com/office/drawing/2014/main" id="{91B61BD0-E1F7-3140-B55E-34DDBA8E3E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1774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Rectangle 94">
                <a:extLst>
                  <a:ext uri="{FF2B5EF4-FFF2-40B4-BE49-F238E27FC236}">
                    <a16:creationId xmlns:a16="http://schemas.microsoft.com/office/drawing/2014/main" id="{42488B3B-DFDF-9832-858D-B47B175C7D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1889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Rectangle 95">
                <a:extLst>
                  <a:ext uri="{FF2B5EF4-FFF2-40B4-BE49-F238E27FC236}">
                    <a16:creationId xmlns:a16="http://schemas.microsoft.com/office/drawing/2014/main" id="{19A6C5E9-3698-65E5-196E-B333A4CEC25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2003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Rectangle 96">
                <a:extLst>
                  <a:ext uri="{FF2B5EF4-FFF2-40B4-BE49-F238E27FC236}">
                    <a16:creationId xmlns:a16="http://schemas.microsoft.com/office/drawing/2014/main" id="{98A17265-D7A8-81CE-4CCE-B007E5E17F2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2117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Rectangle 97">
                <a:extLst>
                  <a:ext uri="{FF2B5EF4-FFF2-40B4-BE49-F238E27FC236}">
                    <a16:creationId xmlns:a16="http://schemas.microsoft.com/office/drawing/2014/main" id="{6BFA0DC2-8DC0-5B50-9BC6-EDCAF39EE3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2231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Rectangle 98">
                <a:extLst>
                  <a:ext uri="{FF2B5EF4-FFF2-40B4-BE49-F238E27FC236}">
                    <a16:creationId xmlns:a16="http://schemas.microsoft.com/office/drawing/2014/main" id="{3DC9D9C9-3D67-44DE-0FC2-B87E40B888B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2345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Rectangle 99">
                <a:extLst>
                  <a:ext uri="{FF2B5EF4-FFF2-40B4-BE49-F238E27FC236}">
                    <a16:creationId xmlns:a16="http://schemas.microsoft.com/office/drawing/2014/main" id="{A784F6D6-C68A-A526-98C5-AEF40FF2AC0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2460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100">
                <a:extLst>
                  <a:ext uri="{FF2B5EF4-FFF2-40B4-BE49-F238E27FC236}">
                    <a16:creationId xmlns:a16="http://schemas.microsoft.com/office/drawing/2014/main" id="{79BF1695-F59B-3368-6EF5-DB01D00585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2574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101">
                <a:extLst>
                  <a:ext uri="{FF2B5EF4-FFF2-40B4-BE49-F238E27FC236}">
                    <a16:creationId xmlns:a16="http://schemas.microsoft.com/office/drawing/2014/main" id="{C163642C-7D21-1BC6-3C9A-2A8430081A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2688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102">
                <a:extLst>
                  <a:ext uri="{FF2B5EF4-FFF2-40B4-BE49-F238E27FC236}">
                    <a16:creationId xmlns:a16="http://schemas.microsoft.com/office/drawing/2014/main" id="{4F1074EE-8F08-D6FC-FC88-8A5F247152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2802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103">
                <a:extLst>
                  <a:ext uri="{FF2B5EF4-FFF2-40B4-BE49-F238E27FC236}">
                    <a16:creationId xmlns:a16="http://schemas.microsoft.com/office/drawing/2014/main" id="{DFE8CAB8-CDFE-9CBA-9713-847252DB2D0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2916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104">
                <a:extLst>
                  <a:ext uri="{FF2B5EF4-FFF2-40B4-BE49-F238E27FC236}">
                    <a16:creationId xmlns:a16="http://schemas.microsoft.com/office/drawing/2014/main" id="{32C41C45-0B07-1291-40E8-79A5A69281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62" y="3031"/>
                <a:ext cx="1759" cy="112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105">
                <a:extLst>
                  <a:ext uri="{FF2B5EF4-FFF2-40B4-BE49-F238E27FC236}">
                    <a16:creationId xmlns:a16="http://schemas.microsoft.com/office/drawing/2014/main" id="{314F67D9-0DCC-F5F4-B22B-5001AA163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2" y="1313"/>
                <a:ext cx="1760" cy="184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108">
              <a:extLst>
                <a:ext uri="{FF2B5EF4-FFF2-40B4-BE49-F238E27FC236}">
                  <a16:creationId xmlns:a16="http://schemas.microsoft.com/office/drawing/2014/main" id="{3A98E329-7466-562F-847F-0D14071391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9" y="673"/>
              <a:ext cx="2208" cy="516"/>
              <a:chOff x="1160" y="1034"/>
              <a:chExt cx="1624" cy="382"/>
            </a:xfrm>
          </p:grpSpPr>
          <p:sp>
            <p:nvSpPr>
              <p:cNvPr id="53" name="Rectangle 109">
                <a:extLst>
                  <a:ext uri="{FF2B5EF4-FFF2-40B4-BE49-F238E27FC236}">
                    <a16:creationId xmlns:a16="http://schemas.microsoft.com/office/drawing/2014/main" id="{43A3A4DB-EA7A-78AF-BD18-63716F5C1B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1160" y="1034"/>
                <a:ext cx="1624" cy="382"/>
              </a:xfrm>
              <a:prstGeom prst="rect">
                <a:avLst/>
              </a:prstGeom>
              <a:solidFill>
                <a:srgbClr val="FFCC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110">
                <a:extLst>
                  <a:ext uri="{FF2B5EF4-FFF2-40B4-BE49-F238E27FC236}">
                    <a16:creationId xmlns:a16="http://schemas.microsoft.com/office/drawing/2014/main" id="{19EDE0E3-2FB0-C770-4F21-E2095FC546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057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111">
                <a:extLst>
                  <a:ext uri="{FF2B5EF4-FFF2-40B4-BE49-F238E27FC236}">
                    <a16:creationId xmlns:a16="http://schemas.microsoft.com/office/drawing/2014/main" id="{DA916755-8FD6-42F9-14EB-EB5D5633ED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245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112">
                <a:extLst>
                  <a:ext uri="{FF2B5EF4-FFF2-40B4-BE49-F238E27FC236}">
                    <a16:creationId xmlns:a16="http://schemas.microsoft.com/office/drawing/2014/main" id="{6B3B415B-5A3B-062D-92B5-1C68D04262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433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Rectangle 113">
                <a:extLst>
                  <a:ext uri="{FF2B5EF4-FFF2-40B4-BE49-F238E27FC236}">
                    <a16:creationId xmlns:a16="http://schemas.microsoft.com/office/drawing/2014/main" id="{DCD3C019-DE11-7E43-C865-710DF11377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621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114">
                <a:extLst>
                  <a:ext uri="{FF2B5EF4-FFF2-40B4-BE49-F238E27FC236}">
                    <a16:creationId xmlns:a16="http://schemas.microsoft.com/office/drawing/2014/main" id="{D2EEEC5D-F4A1-B5B0-AACE-B84672981B8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809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115">
                <a:extLst>
                  <a:ext uri="{FF2B5EF4-FFF2-40B4-BE49-F238E27FC236}">
                    <a16:creationId xmlns:a16="http://schemas.microsoft.com/office/drawing/2014/main" id="{77B5E752-33B3-D77D-9663-86AC8F9263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998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116">
                <a:extLst>
                  <a:ext uri="{FF2B5EF4-FFF2-40B4-BE49-F238E27FC236}">
                    <a16:creationId xmlns:a16="http://schemas.microsoft.com/office/drawing/2014/main" id="{D6678916-1DBE-DD87-57CD-F03161EC98C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185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117">
                <a:extLst>
                  <a:ext uri="{FF2B5EF4-FFF2-40B4-BE49-F238E27FC236}">
                    <a16:creationId xmlns:a16="http://schemas.microsoft.com/office/drawing/2014/main" id="{2A3CC8B4-7B65-8F11-648C-EDBB2CB644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374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118">
                <a:extLst>
                  <a:ext uri="{FF2B5EF4-FFF2-40B4-BE49-F238E27FC236}">
                    <a16:creationId xmlns:a16="http://schemas.microsoft.com/office/drawing/2014/main" id="{DE68A0CE-7924-573A-6B99-AC48F39E1B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562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19">
              <a:extLst>
                <a:ext uri="{FF2B5EF4-FFF2-40B4-BE49-F238E27FC236}">
                  <a16:creationId xmlns:a16="http://schemas.microsoft.com/office/drawing/2014/main" id="{720ACD2C-0E31-7DB9-F54E-B20A1E0C92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0" y="3452"/>
              <a:ext cx="2208" cy="516"/>
              <a:chOff x="1160" y="1034"/>
              <a:chExt cx="1624" cy="382"/>
            </a:xfrm>
          </p:grpSpPr>
          <p:sp>
            <p:nvSpPr>
              <p:cNvPr id="43" name="Rectangle 120">
                <a:extLst>
                  <a:ext uri="{FF2B5EF4-FFF2-40B4-BE49-F238E27FC236}">
                    <a16:creationId xmlns:a16="http://schemas.microsoft.com/office/drawing/2014/main" id="{3F5F8611-BF29-2C5E-D0E0-E5569177CB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1160" y="1034"/>
                <a:ext cx="1624" cy="382"/>
              </a:xfrm>
              <a:prstGeom prst="rect">
                <a:avLst/>
              </a:prstGeom>
              <a:solidFill>
                <a:srgbClr val="FFCC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121">
                <a:extLst>
                  <a:ext uri="{FF2B5EF4-FFF2-40B4-BE49-F238E27FC236}">
                    <a16:creationId xmlns:a16="http://schemas.microsoft.com/office/drawing/2014/main" id="{44BE0027-F392-943F-43A3-04064A8A0DD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057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122">
                <a:extLst>
                  <a:ext uri="{FF2B5EF4-FFF2-40B4-BE49-F238E27FC236}">
                    <a16:creationId xmlns:a16="http://schemas.microsoft.com/office/drawing/2014/main" id="{27517C43-88A3-CF21-6429-51190D5E8E0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245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123">
                <a:extLst>
                  <a:ext uri="{FF2B5EF4-FFF2-40B4-BE49-F238E27FC236}">
                    <a16:creationId xmlns:a16="http://schemas.microsoft.com/office/drawing/2014/main" id="{D1DB7AC0-0097-A9CB-A063-3D491D56330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433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124">
                <a:extLst>
                  <a:ext uri="{FF2B5EF4-FFF2-40B4-BE49-F238E27FC236}">
                    <a16:creationId xmlns:a16="http://schemas.microsoft.com/office/drawing/2014/main" id="{9147E8CB-27A0-9595-57F3-6CD02F769E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621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Rectangle 125">
                <a:extLst>
                  <a:ext uri="{FF2B5EF4-FFF2-40B4-BE49-F238E27FC236}">
                    <a16:creationId xmlns:a16="http://schemas.microsoft.com/office/drawing/2014/main" id="{2F56FDD0-757C-4B6A-E042-A9B4D8CF3E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809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Rectangle 126">
                <a:extLst>
                  <a:ext uri="{FF2B5EF4-FFF2-40B4-BE49-F238E27FC236}">
                    <a16:creationId xmlns:a16="http://schemas.microsoft.com/office/drawing/2014/main" id="{C61458D7-B4D9-2BDC-8587-F527819C89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998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Rectangle 127">
                <a:extLst>
                  <a:ext uri="{FF2B5EF4-FFF2-40B4-BE49-F238E27FC236}">
                    <a16:creationId xmlns:a16="http://schemas.microsoft.com/office/drawing/2014/main" id="{F7D37F48-D36B-CF18-62E9-20943B4622E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185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Rectangle 128">
                <a:extLst>
                  <a:ext uri="{FF2B5EF4-FFF2-40B4-BE49-F238E27FC236}">
                    <a16:creationId xmlns:a16="http://schemas.microsoft.com/office/drawing/2014/main" id="{EA0DBD06-5FE9-203B-2F7A-3875AFAA523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374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Rectangle 129">
                <a:extLst>
                  <a:ext uri="{FF2B5EF4-FFF2-40B4-BE49-F238E27FC236}">
                    <a16:creationId xmlns:a16="http://schemas.microsoft.com/office/drawing/2014/main" id="{17837617-CBCB-10C1-5231-0E887AF028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562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30">
              <a:extLst>
                <a:ext uri="{FF2B5EF4-FFF2-40B4-BE49-F238E27FC236}">
                  <a16:creationId xmlns:a16="http://schemas.microsoft.com/office/drawing/2014/main" id="{2631718A-5D6A-EB5E-509A-B81AE7EB704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1411" y="2061"/>
              <a:ext cx="2208" cy="516"/>
              <a:chOff x="1160" y="1034"/>
              <a:chExt cx="1624" cy="382"/>
            </a:xfrm>
          </p:grpSpPr>
          <p:sp>
            <p:nvSpPr>
              <p:cNvPr id="33" name="Rectangle 131">
                <a:extLst>
                  <a:ext uri="{FF2B5EF4-FFF2-40B4-BE49-F238E27FC236}">
                    <a16:creationId xmlns:a16="http://schemas.microsoft.com/office/drawing/2014/main" id="{DEA86198-0CF4-D8E1-7F81-FF4AE844462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1160" y="1034"/>
                <a:ext cx="1624" cy="382"/>
              </a:xfrm>
              <a:prstGeom prst="rect">
                <a:avLst/>
              </a:prstGeom>
              <a:solidFill>
                <a:srgbClr val="FFCC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132">
                <a:extLst>
                  <a:ext uri="{FF2B5EF4-FFF2-40B4-BE49-F238E27FC236}">
                    <a16:creationId xmlns:a16="http://schemas.microsoft.com/office/drawing/2014/main" id="{4747E6B9-74A8-7C55-10CA-FAA732F32DF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057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133">
                <a:extLst>
                  <a:ext uri="{FF2B5EF4-FFF2-40B4-BE49-F238E27FC236}">
                    <a16:creationId xmlns:a16="http://schemas.microsoft.com/office/drawing/2014/main" id="{2BCAFB5C-0270-C2C8-9F03-1571AECBE6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245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134">
                <a:extLst>
                  <a:ext uri="{FF2B5EF4-FFF2-40B4-BE49-F238E27FC236}">
                    <a16:creationId xmlns:a16="http://schemas.microsoft.com/office/drawing/2014/main" id="{B927C471-CD25-6027-3815-59C77E3DE9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433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135">
                <a:extLst>
                  <a:ext uri="{FF2B5EF4-FFF2-40B4-BE49-F238E27FC236}">
                    <a16:creationId xmlns:a16="http://schemas.microsoft.com/office/drawing/2014/main" id="{B355F518-16AD-C3AC-FBE0-9D93DB4D58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621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136">
                <a:extLst>
                  <a:ext uri="{FF2B5EF4-FFF2-40B4-BE49-F238E27FC236}">
                    <a16:creationId xmlns:a16="http://schemas.microsoft.com/office/drawing/2014/main" id="{161D501D-F447-C0BC-4AA9-C2435CAEEF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809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137">
                <a:extLst>
                  <a:ext uri="{FF2B5EF4-FFF2-40B4-BE49-F238E27FC236}">
                    <a16:creationId xmlns:a16="http://schemas.microsoft.com/office/drawing/2014/main" id="{5F308A18-D80B-A654-0398-8F629431A8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998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138">
                <a:extLst>
                  <a:ext uri="{FF2B5EF4-FFF2-40B4-BE49-F238E27FC236}">
                    <a16:creationId xmlns:a16="http://schemas.microsoft.com/office/drawing/2014/main" id="{E598BD8F-3F59-3272-1A34-AFB066603E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185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139">
                <a:extLst>
                  <a:ext uri="{FF2B5EF4-FFF2-40B4-BE49-F238E27FC236}">
                    <a16:creationId xmlns:a16="http://schemas.microsoft.com/office/drawing/2014/main" id="{C95EE539-7911-824A-468D-B34291ECE6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374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140">
                <a:extLst>
                  <a:ext uri="{FF2B5EF4-FFF2-40B4-BE49-F238E27FC236}">
                    <a16:creationId xmlns:a16="http://schemas.microsoft.com/office/drawing/2014/main" id="{63878AFF-DD29-3B68-FA0A-BAECB972E18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562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41">
              <a:extLst>
                <a:ext uri="{FF2B5EF4-FFF2-40B4-BE49-F238E27FC236}">
                  <a16:creationId xmlns:a16="http://schemas.microsoft.com/office/drawing/2014/main" id="{2116C79F-B172-59C9-DC87-B14754113CD7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4185" y="2061"/>
              <a:ext cx="2208" cy="516"/>
              <a:chOff x="1160" y="1034"/>
              <a:chExt cx="1624" cy="382"/>
            </a:xfrm>
          </p:grpSpPr>
          <p:sp>
            <p:nvSpPr>
              <p:cNvPr id="23" name="Rectangle 142">
                <a:extLst>
                  <a:ext uri="{FF2B5EF4-FFF2-40B4-BE49-F238E27FC236}">
                    <a16:creationId xmlns:a16="http://schemas.microsoft.com/office/drawing/2014/main" id="{C04AA7CD-2AA1-FC3E-B751-65CE6E0757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1160" y="1034"/>
                <a:ext cx="1624" cy="382"/>
              </a:xfrm>
              <a:prstGeom prst="rect">
                <a:avLst/>
              </a:prstGeom>
              <a:solidFill>
                <a:srgbClr val="FFCC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143">
                <a:extLst>
                  <a:ext uri="{FF2B5EF4-FFF2-40B4-BE49-F238E27FC236}">
                    <a16:creationId xmlns:a16="http://schemas.microsoft.com/office/drawing/2014/main" id="{951840E3-4BEA-00D5-377B-7F19EC0543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057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144">
                <a:extLst>
                  <a:ext uri="{FF2B5EF4-FFF2-40B4-BE49-F238E27FC236}">
                    <a16:creationId xmlns:a16="http://schemas.microsoft.com/office/drawing/2014/main" id="{214CFAEC-3FCB-7399-306F-E043803C2D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245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145">
                <a:extLst>
                  <a:ext uri="{FF2B5EF4-FFF2-40B4-BE49-F238E27FC236}">
                    <a16:creationId xmlns:a16="http://schemas.microsoft.com/office/drawing/2014/main" id="{EF081E58-43F1-3EB6-F256-997DB62D9E0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433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146">
                <a:extLst>
                  <a:ext uri="{FF2B5EF4-FFF2-40B4-BE49-F238E27FC236}">
                    <a16:creationId xmlns:a16="http://schemas.microsoft.com/office/drawing/2014/main" id="{E910C8C8-D9E0-7776-FC56-04933EE9C9D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621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Rectangle 147">
                <a:extLst>
                  <a:ext uri="{FF2B5EF4-FFF2-40B4-BE49-F238E27FC236}">
                    <a16:creationId xmlns:a16="http://schemas.microsoft.com/office/drawing/2014/main" id="{11BCE6B5-9AFE-3548-9397-B75F9D64DBD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809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Rectangle 148">
                <a:extLst>
                  <a:ext uri="{FF2B5EF4-FFF2-40B4-BE49-F238E27FC236}">
                    <a16:creationId xmlns:a16="http://schemas.microsoft.com/office/drawing/2014/main" id="{54A55260-41C3-22D5-16C3-387242C4C6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1998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149">
                <a:extLst>
                  <a:ext uri="{FF2B5EF4-FFF2-40B4-BE49-F238E27FC236}">
                    <a16:creationId xmlns:a16="http://schemas.microsoft.com/office/drawing/2014/main" id="{1990DA7B-D389-152D-E912-E7DED9C648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185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Rectangle 150">
                <a:extLst>
                  <a:ext uri="{FF2B5EF4-FFF2-40B4-BE49-F238E27FC236}">
                    <a16:creationId xmlns:a16="http://schemas.microsoft.com/office/drawing/2014/main" id="{BA8082F2-9411-0063-2619-D3FF95C10A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374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Rectangle 151">
                <a:extLst>
                  <a:ext uri="{FF2B5EF4-FFF2-40B4-BE49-F238E27FC236}">
                    <a16:creationId xmlns:a16="http://schemas.microsoft.com/office/drawing/2014/main" id="{66BBE630-10AA-5A04-BF2B-251707F391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V="1">
                <a:off x="2562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Rectangle 152">
              <a:extLst>
                <a:ext uri="{FF2B5EF4-FFF2-40B4-BE49-F238E27FC236}">
                  <a16:creationId xmlns:a16="http://schemas.microsoft.com/office/drawing/2014/main" id="{35A87031-0D0B-9DB8-6761-406728290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6" y="1310"/>
              <a:ext cx="2016" cy="2016"/>
            </a:xfrm>
            <a:prstGeom prst="rect">
              <a:avLst/>
            </a:prstGeom>
            <a:noFill/>
            <a:ln w="76200">
              <a:solidFill>
                <a:srgbClr val="2727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53">
              <a:extLst>
                <a:ext uri="{FF2B5EF4-FFF2-40B4-BE49-F238E27FC236}">
                  <a16:creationId xmlns:a16="http://schemas.microsoft.com/office/drawing/2014/main" id="{6AAC8696-DCC6-49BD-472B-ACF7242C4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0" y="1213"/>
              <a:ext cx="52" cy="22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Rectangle 154">
              <a:extLst>
                <a:ext uri="{FF2B5EF4-FFF2-40B4-BE49-F238E27FC236}">
                  <a16:creationId xmlns:a16="http://schemas.microsoft.com/office/drawing/2014/main" id="{564FDB09-7282-3900-B535-58D38CC0C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6" y="1285"/>
              <a:ext cx="56" cy="20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Rectangle 155">
              <a:extLst>
                <a:ext uri="{FF2B5EF4-FFF2-40B4-BE49-F238E27FC236}">
                  <a16:creationId xmlns:a16="http://schemas.microsoft.com/office/drawing/2014/main" id="{AF6C7DA0-4F97-F290-0A35-28F641380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" y="1213"/>
              <a:ext cx="52" cy="22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Rectangle 156">
              <a:extLst>
                <a:ext uri="{FF2B5EF4-FFF2-40B4-BE49-F238E27FC236}">
                  <a16:creationId xmlns:a16="http://schemas.microsoft.com/office/drawing/2014/main" id="{2BC6EFD6-E3AE-7CC3-0492-176266408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2" y="1285"/>
              <a:ext cx="56" cy="20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Rectangle 157">
              <a:extLst>
                <a:ext uri="{FF2B5EF4-FFF2-40B4-BE49-F238E27FC236}">
                  <a16:creationId xmlns:a16="http://schemas.microsoft.com/office/drawing/2014/main" id="{98B6EC0A-04CD-2FE6-568D-C9E3C1F0D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6" y="1213"/>
              <a:ext cx="52" cy="22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Rectangle 158">
              <a:extLst>
                <a:ext uri="{FF2B5EF4-FFF2-40B4-BE49-F238E27FC236}">
                  <a16:creationId xmlns:a16="http://schemas.microsoft.com/office/drawing/2014/main" id="{9D9AF4CD-0FD9-EBE5-B089-6EDF0A957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" y="1285"/>
              <a:ext cx="56" cy="20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Rectangle 159">
              <a:extLst>
                <a:ext uri="{FF2B5EF4-FFF2-40B4-BE49-F238E27FC236}">
                  <a16:creationId xmlns:a16="http://schemas.microsoft.com/office/drawing/2014/main" id="{8071F7AB-30AC-00F0-4256-13491244D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7" y="2248"/>
              <a:ext cx="815" cy="79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000" dirty="0">
                  <a:latin typeface="Arial" charset="0"/>
                </a:rPr>
                <a:t>IP : 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en-US" sz="2000" dirty="0">
                  <a:latin typeface="Arial" charset="0"/>
                </a:rPr>
                <a:t>intellectual 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en-US" sz="2000" dirty="0">
                  <a:latin typeface="Arial" charset="0"/>
                </a:rPr>
                <a:t>property</a:t>
              </a:r>
            </a:p>
          </p:txBody>
        </p:sp>
        <p:sp>
          <p:nvSpPr>
            <p:cNvPr id="21" name="Rectangle 160">
              <a:extLst>
                <a:ext uri="{FF2B5EF4-FFF2-40B4-BE49-F238E27FC236}">
                  <a16:creationId xmlns:a16="http://schemas.microsoft.com/office/drawing/2014/main" id="{2F0B7F30-D6BC-6F6E-17C1-43CE0C379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" y="2156"/>
              <a:ext cx="496" cy="53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spcBef>
                  <a:spcPct val="50000"/>
                </a:spcBef>
              </a:pPr>
              <a:r>
                <a:rPr lang="en-US" sz="2000">
                  <a:latin typeface="Arial" charset="0"/>
                </a:rPr>
                <a:t>ROM</a:t>
              </a:r>
            </a:p>
          </p:txBody>
        </p:sp>
        <p:sp>
          <p:nvSpPr>
            <p:cNvPr id="22" name="Rectangle 161">
              <a:extLst>
                <a:ext uri="{FF2B5EF4-FFF2-40B4-BE49-F238E27FC236}">
                  <a16:creationId xmlns:a16="http://schemas.microsoft.com/office/drawing/2014/main" id="{E6AFCA83-2D46-E2DA-7E17-D92013DCA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" y="2781"/>
              <a:ext cx="632" cy="30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spcBef>
                  <a:spcPct val="50000"/>
                </a:spcBef>
              </a:pPr>
              <a:r>
                <a:rPr lang="en-US" sz="2000">
                  <a:latin typeface="Arial" charset="0"/>
                </a:rPr>
                <a:t>RAM</a:t>
              </a:r>
            </a:p>
          </p:txBody>
        </p:sp>
      </p:grpSp>
      <p:sp>
        <p:nvSpPr>
          <p:cNvPr id="80" name="Text Box 3">
            <a:extLst>
              <a:ext uri="{FF2B5EF4-FFF2-40B4-BE49-F238E27FC236}">
                <a16:creationId xmlns:a16="http://schemas.microsoft.com/office/drawing/2014/main" id="{0C6F7090-7FFB-B19F-184F-4F65026A4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722" y="2480035"/>
            <a:ext cx="3581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 dirty="0"/>
              <a:t>The location of the </a:t>
            </a:r>
            <a:r>
              <a:rPr lang="en-US" sz="2000" i="1" dirty="0"/>
              <a:t>core</a:t>
            </a:r>
            <a:r>
              <a:rPr lang="en-US" sz="2000" dirty="0"/>
              <a:t>, </a:t>
            </a:r>
            <a:r>
              <a:rPr lang="en-US" sz="2000" i="1" dirty="0"/>
              <a:t>periphery areas</a:t>
            </a:r>
            <a:r>
              <a:rPr lang="en-US" sz="2000" dirty="0"/>
              <a:t> and the </a:t>
            </a:r>
            <a:r>
              <a:rPr lang="en-US" sz="2000" i="1" dirty="0"/>
              <a:t>P/G grid</a:t>
            </a:r>
            <a:r>
              <a:rPr lang="en-US" sz="2000" dirty="0"/>
              <a:t>, define the </a:t>
            </a:r>
            <a:r>
              <a:rPr lang="en-US" sz="2000" b="1" i="1" dirty="0" err="1"/>
              <a:t>Floorplan</a:t>
            </a:r>
            <a:r>
              <a:rPr lang="en-US" sz="2000" dirty="0"/>
              <a:t> of the chip.</a:t>
            </a:r>
          </a:p>
        </p:txBody>
      </p:sp>
      <p:sp>
        <p:nvSpPr>
          <p:cNvPr id="81" name="Text Box 4">
            <a:extLst>
              <a:ext uri="{FF2B5EF4-FFF2-40B4-BE49-F238E27FC236}">
                <a16:creationId xmlns:a16="http://schemas.microsoft.com/office/drawing/2014/main" id="{6AFAF54F-0E83-1CA3-38B7-4A906DF36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722" y="1337035"/>
            <a:ext cx="1493837" cy="1035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b="1">
                <a:latin typeface="Arial" charset="0"/>
              </a:rPr>
              <a:t>Core placement area</a:t>
            </a:r>
          </a:p>
        </p:txBody>
      </p:sp>
      <p:sp>
        <p:nvSpPr>
          <p:cNvPr id="82" name="Text Box 5">
            <a:extLst>
              <a:ext uri="{FF2B5EF4-FFF2-40B4-BE49-F238E27FC236}">
                <a16:creationId xmlns:a16="http://schemas.microsoft.com/office/drawing/2014/main" id="{7130C2E7-B2F1-6CF7-6E4E-CCE18BBE8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535" y="5712185"/>
            <a:ext cx="1493837" cy="7302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b="1">
                <a:latin typeface="Arial" charset="0"/>
              </a:rPr>
              <a:t>Periphery area</a:t>
            </a:r>
          </a:p>
        </p:txBody>
      </p:sp>
      <p:sp>
        <p:nvSpPr>
          <p:cNvPr id="83" name="Text Box 6">
            <a:extLst>
              <a:ext uri="{FF2B5EF4-FFF2-40B4-BE49-F238E27FC236}">
                <a16:creationId xmlns:a16="http://schemas.microsoft.com/office/drawing/2014/main" id="{1D6EC35A-8689-DECC-EB94-6EDC6C712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435" y="4023085"/>
            <a:ext cx="1493837" cy="4254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b="1">
                <a:latin typeface="Arial" charset="0"/>
              </a:rPr>
              <a:t>Rings</a:t>
            </a:r>
          </a:p>
        </p:txBody>
      </p:sp>
      <p:sp>
        <p:nvSpPr>
          <p:cNvPr id="84" name="Text Box 7">
            <a:extLst>
              <a:ext uri="{FF2B5EF4-FFF2-40B4-BE49-F238E27FC236}">
                <a16:creationId xmlns:a16="http://schemas.microsoft.com/office/drawing/2014/main" id="{63EE6A3F-0BE4-C609-8F90-D0F7C0C35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0435" y="4683485"/>
            <a:ext cx="1493837" cy="4254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b="1">
                <a:latin typeface="Arial" charset="0"/>
              </a:rPr>
              <a:t>Straps</a:t>
            </a:r>
          </a:p>
        </p:txBody>
      </p:sp>
      <p:sp>
        <p:nvSpPr>
          <p:cNvPr id="85" name="AutoShape 8">
            <a:extLst>
              <a:ext uri="{FF2B5EF4-FFF2-40B4-BE49-F238E27FC236}">
                <a16:creationId xmlns:a16="http://schemas.microsoft.com/office/drawing/2014/main" id="{84271C87-9BBC-D0EF-1BAF-89AFDF2A4587}"/>
              </a:ext>
            </a:extLst>
          </p:cNvPr>
          <p:cNvSpPr>
            <a:spLocks/>
          </p:cNvSpPr>
          <p:nvPr/>
        </p:nvSpPr>
        <p:spPr bwMode="auto">
          <a:xfrm>
            <a:off x="2526122" y="4097698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6" name="Text Box 9">
            <a:extLst>
              <a:ext uri="{FF2B5EF4-FFF2-40B4-BE49-F238E27FC236}">
                <a16:creationId xmlns:a16="http://schemas.microsoft.com/office/drawing/2014/main" id="{D3374C5E-7D6C-2732-4494-88D206486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435" y="4175485"/>
            <a:ext cx="1011237" cy="7302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b="1">
                <a:latin typeface="Arial" charset="0"/>
              </a:rPr>
              <a:t>P/G Grid</a:t>
            </a:r>
          </a:p>
        </p:txBody>
      </p:sp>
      <p:sp>
        <p:nvSpPr>
          <p:cNvPr id="87" name="Line 81">
            <a:extLst>
              <a:ext uri="{FF2B5EF4-FFF2-40B4-BE49-F238E27FC236}">
                <a16:creationId xmlns:a16="http://schemas.microsoft.com/office/drawing/2014/main" id="{124AFA30-A33D-5BBC-1D80-038A4F840D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19910" y="6023335"/>
            <a:ext cx="1730375" cy="2841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8" name="Line 82">
            <a:extLst>
              <a:ext uri="{FF2B5EF4-FFF2-40B4-BE49-F238E27FC236}">
                <a16:creationId xmlns:a16="http://schemas.microsoft.com/office/drawing/2014/main" id="{3B6467F4-79E2-62FD-C9A3-3E5355B07D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32610" y="5604234"/>
            <a:ext cx="1357312" cy="5254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89" name="Line 83">
            <a:extLst>
              <a:ext uri="{FF2B5EF4-FFF2-40B4-BE49-F238E27FC236}">
                <a16:creationId xmlns:a16="http://schemas.microsoft.com/office/drawing/2014/main" id="{E57D5827-7F15-ECAE-ECEA-F8DF6B7FC1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04110" y="3775434"/>
            <a:ext cx="1319212" cy="487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0" name="Line 84">
            <a:extLst>
              <a:ext uri="{FF2B5EF4-FFF2-40B4-BE49-F238E27FC236}">
                <a16:creationId xmlns:a16="http://schemas.microsoft.com/office/drawing/2014/main" id="{79B0E89A-F4F4-9926-FC09-10BCFEAF9B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29510" y="3089635"/>
            <a:ext cx="2817812" cy="1820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1" name="Line 85">
            <a:extLst>
              <a:ext uri="{FF2B5EF4-FFF2-40B4-BE49-F238E27FC236}">
                <a16:creationId xmlns:a16="http://schemas.microsoft.com/office/drawing/2014/main" id="{7A35060A-5ED5-802D-EE3E-5719A721107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5922" y="1946635"/>
            <a:ext cx="3065463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2" name="Text Box 4">
            <a:extLst>
              <a:ext uri="{FF2B5EF4-FFF2-40B4-BE49-F238E27FC236}">
                <a16:creationId xmlns:a16="http://schemas.microsoft.com/office/drawing/2014/main" id="{C9B3479F-2700-788A-476D-4F69D3B01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922" y="5223235"/>
            <a:ext cx="2819400" cy="40011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Standard-cell rails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3FA7ECF-6F81-254C-E3E0-CBF24743E81D}"/>
              </a:ext>
            </a:extLst>
          </p:cNvPr>
          <p:cNvCxnSpPr>
            <a:stCxn id="92" idx="3"/>
          </p:cNvCxnSpPr>
          <p:nvPr/>
        </p:nvCxnSpPr>
        <p:spPr>
          <a:xfrm flipV="1">
            <a:off x="3999322" y="5070835"/>
            <a:ext cx="1981200" cy="3524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806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96A8-23D1-10E7-F7D5-B226748D1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Where does the Netlist come from?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21F6F-8B3C-F7B2-8925-ECA5546701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26</a:t>
            </a:fld>
            <a:endParaRPr lang="en-GB"/>
          </a:p>
        </p:txBody>
      </p:sp>
      <p:sp>
        <p:nvSpPr>
          <p:cNvPr id="5" name="Rectangle 1033">
            <a:extLst>
              <a:ext uri="{FF2B5EF4-FFF2-40B4-BE49-F238E27FC236}">
                <a16:creationId xmlns:a16="http://schemas.microsoft.com/office/drawing/2014/main" id="{704692C5-C2EA-7524-7AF7-E6C34F903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1" y="1601789"/>
            <a:ext cx="2206625" cy="2454275"/>
          </a:xfrm>
          <a:prstGeom prst="rect">
            <a:avLst/>
          </a:prstGeom>
          <a:solidFill>
            <a:srgbClr val="C0C0C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module CONTROL …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input A, B, C;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output reg X;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…..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if (A)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    X = B | C;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else  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    X = B &amp; C;</a:t>
            </a:r>
          </a:p>
        </p:txBody>
      </p:sp>
      <p:sp>
        <p:nvSpPr>
          <p:cNvPr id="6" name="Rectangle 1034">
            <a:extLst>
              <a:ext uri="{FF2B5EF4-FFF2-40B4-BE49-F238E27FC236}">
                <a16:creationId xmlns:a16="http://schemas.microsoft.com/office/drawing/2014/main" id="{2F7DF120-CB23-7A77-E6FC-AB3225CEB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1657351"/>
            <a:ext cx="3162300" cy="23463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module CONTROL ….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input A, B, C;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output reg X;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…..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and2 U1 (.I0(B), .I1(C), .Z(T1);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or2    U2 (.I0(B), .I1(C), .Z(T2);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mux2 U3 (.S(A),.I1(T1),.I2(T2), .Z(X);</a:t>
            </a:r>
          </a:p>
        </p:txBody>
      </p:sp>
      <p:sp>
        <p:nvSpPr>
          <p:cNvPr id="7" name="Oval 1070">
            <a:extLst>
              <a:ext uri="{FF2B5EF4-FFF2-40B4-BE49-F238E27FC236}">
                <a16:creationId xmlns:a16="http://schemas.microsoft.com/office/drawing/2014/main" id="{25A402B8-1E6F-669F-F7CF-7DAE01AE87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75150" y="2125663"/>
            <a:ext cx="2559050" cy="1409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x-none" b="1" dirty="0">
                <a:latin typeface="Arial" charset="0"/>
              </a:rPr>
              <a:t>Logic Synthesis</a:t>
            </a:r>
          </a:p>
          <a:p>
            <a:pPr algn="ctr"/>
            <a:r>
              <a:rPr lang="en-US" altLang="x-none" sz="2000" dirty="0">
                <a:latin typeface="Arial" charset="0"/>
              </a:rPr>
              <a:t>(CDS </a:t>
            </a:r>
            <a:r>
              <a:rPr lang="en-US" altLang="x-none" sz="2000" i="1" dirty="0">
                <a:latin typeface="Arial" charset="0"/>
              </a:rPr>
              <a:t>Genus</a:t>
            </a:r>
            <a:r>
              <a:rPr lang="en-US" altLang="x-none" sz="2000" dirty="0">
                <a:latin typeface="Arial" charset="0"/>
              </a:rPr>
              <a:t>)</a:t>
            </a:r>
          </a:p>
        </p:txBody>
      </p:sp>
      <p:sp>
        <p:nvSpPr>
          <p:cNvPr id="8" name="Text Box 1072">
            <a:extLst>
              <a:ext uri="{FF2B5EF4-FFF2-40B4-BE49-F238E27FC236}">
                <a16:creationId xmlns:a16="http://schemas.microsoft.com/office/drawing/2014/main" id="{C6897FC7-5B52-3AB5-3B02-4ACFAC483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049713"/>
            <a:ext cx="251460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dirty="0"/>
              <a:t>RTL Code</a:t>
            </a:r>
          </a:p>
          <a:p>
            <a:pPr algn="ctr">
              <a:spcBef>
                <a:spcPct val="50000"/>
              </a:spcBef>
            </a:pPr>
            <a:r>
              <a:rPr lang="en-US" altLang="x-none" dirty="0"/>
              <a:t>(Verilog / VHDL)</a:t>
            </a:r>
          </a:p>
        </p:txBody>
      </p:sp>
      <p:sp>
        <p:nvSpPr>
          <p:cNvPr id="9" name="Text Box 1073">
            <a:extLst>
              <a:ext uri="{FF2B5EF4-FFF2-40B4-BE49-F238E27FC236}">
                <a16:creationId xmlns:a16="http://schemas.microsoft.com/office/drawing/2014/main" id="{37656735-35A8-64FC-0E03-73BB10837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3973513"/>
            <a:ext cx="297180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dirty="0"/>
              <a:t>Gate-level Netlist</a:t>
            </a:r>
          </a:p>
          <a:p>
            <a:pPr algn="ctr">
              <a:spcBef>
                <a:spcPct val="50000"/>
              </a:spcBef>
            </a:pPr>
            <a:r>
              <a:rPr lang="en-US" altLang="x-none" i="1" dirty="0"/>
              <a:t>(Verilog / VHDL)</a:t>
            </a:r>
            <a:endParaRPr lang="en-US" altLang="x-none" dirty="0"/>
          </a:p>
        </p:txBody>
      </p:sp>
      <p:sp>
        <p:nvSpPr>
          <p:cNvPr id="10" name="Rectangle 1074">
            <a:extLst>
              <a:ext uri="{FF2B5EF4-FFF2-40B4-BE49-F238E27FC236}">
                <a16:creationId xmlns:a16="http://schemas.microsoft.com/office/drawing/2014/main" id="{6F7805CB-E410-BC34-FD87-3B3EA3C85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3075" y="5089525"/>
            <a:ext cx="2743200" cy="13716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create_clock –period 10 ……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set_input_delay –max 1.2 ….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set_output_delay –max 2.5 ….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set_load 0.25 …..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altLang="x-none" sz="1200">
                <a:latin typeface="Arial" charset="0"/>
              </a:rPr>
              <a:t>……….</a:t>
            </a:r>
          </a:p>
        </p:txBody>
      </p:sp>
      <p:sp>
        <p:nvSpPr>
          <p:cNvPr id="11" name="Text Box 1075">
            <a:extLst>
              <a:ext uri="{FF2B5EF4-FFF2-40B4-BE49-F238E27FC236}">
                <a16:creationId xmlns:a16="http://schemas.microsoft.com/office/drawing/2014/main" id="{15FF1F81-8119-979D-8740-28476F9E2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6400801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000" b="1" dirty="0">
                <a:latin typeface="Arial" charset="0"/>
              </a:rPr>
              <a:t>Constraints</a:t>
            </a:r>
          </a:p>
        </p:txBody>
      </p:sp>
      <p:cxnSp>
        <p:nvCxnSpPr>
          <p:cNvPr id="12" name="AutoShape 1086">
            <a:extLst>
              <a:ext uri="{FF2B5EF4-FFF2-40B4-BE49-F238E27FC236}">
                <a16:creationId xmlns:a16="http://schemas.microsoft.com/office/drawing/2014/main" id="{3B4D9A9D-4AAB-A3F7-F83E-1F2EF083D25F}"/>
              </a:ext>
            </a:extLst>
          </p:cNvPr>
          <p:cNvCxnSpPr>
            <a:cxnSpLocks noChangeShapeType="1"/>
            <a:stCxn id="5" idx="3"/>
            <a:endCxn id="7" idx="2"/>
          </p:cNvCxnSpPr>
          <p:nvPr/>
        </p:nvCxnSpPr>
        <p:spPr bwMode="auto">
          <a:xfrm>
            <a:off x="3981450" y="2828925"/>
            <a:ext cx="393700" cy="1588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AutoShape 1087">
            <a:extLst>
              <a:ext uri="{FF2B5EF4-FFF2-40B4-BE49-F238E27FC236}">
                <a16:creationId xmlns:a16="http://schemas.microsoft.com/office/drawing/2014/main" id="{F419F21D-59CE-D450-A711-B8E048809281}"/>
              </a:ext>
            </a:extLst>
          </p:cNvPr>
          <p:cNvCxnSpPr>
            <a:cxnSpLocks noChangeShapeType="1"/>
            <a:stCxn id="7" idx="6"/>
            <a:endCxn id="6" idx="1"/>
          </p:cNvCxnSpPr>
          <p:nvPr/>
        </p:nvCxnSpPr>
        <p:spPr bwMode="auto">
          <a:xfrm>
            <a:off x="6934201" y="2830513"/>
            <a:ext cx="447675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AutoShape 1088">
            <a:extLst>
              <a:ext uri="{FF2B5EF4-FFF2-40B4-BE49-F238E27FC236}">
                <a16:creationId xmlns:a16="http://schemas.microsoft.com/office/drawing/2014/main" id="{61669FE1-2E17-AF07-10CF-E767010201FB}"/>
              </a:ext>
            </a:extLst>
          </p:cNvPr>
          <p:cNvCxnSpPr>
            <a:cxnSpLocks noChangeShapeType="1"/>
            <a:stCxn id="10" idx="0"/>
            <a:endCxn id="7" idx="4"/>
          </p:cNvCxnSpPr>
          <p:nvPr/>
        </p:nvCxnSpPr>
        <p:spPr bwMode="auto">
          <a:xfrm flipV="1">
            <a:off x="5654675" y="3535364"/>
            <a:ext cx="0" cy="15446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5" name="Picture 2" descr="GIGO, Toxic Data and the Art of BlockChain Big Data">
            <a:extLst>
              <a:ext uri="{FF2B5EF4-FFF2-40B4-BE49-F238E27FC236}">
                <a16:creationId xmlns:a16="http://schemas.microsoft.com/office/drawing/2014/main" id="{FA4002AD-EBC9-1C7E-9F0F-8E6DE4A34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40" y="5123946"/>
            <a:ext cx="2206620" cy="118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669DAE-3053-5336-5BF0-9760B876650F}"/>
              </a:ext>
            </a:extLst>
          </p:cNvPr>
          <p:cNvSpPr txBox="1"/>
          <p:nvPr/>
        </p:nvSpPr>
        <p:spPr>
          <a:xfrm>
            <a:off x="8629347" y="604633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GIGO</a:t>
            </a:r>
          </a:p>
        </p:txBody>
      </p:sp>
    </p:spTree>
    <p:extLst>
      <p:ext uri="{BB962C8B-B14F-4D97-AF65-F5344CB8AC3E}">
        <p14:creationId xmlns:p14="http://schemas.microsoft.com/office/powerpoint/2010/main" val="1877600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939A-7899-E006-D7D0-FB3DA8F0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“Layout” vs. “Abstract” Views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A09A0-1099-784F-7ECA-9BDF97DD1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BABEBEDB-53E0-6F60-D5A6-A88EF8AD5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00200"/>
            <a:ext cx="10515599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50000"/>
              </a:spcBef>
              <a:buClr>
                <a:schemeClr val="tx2"/>
              </a:buClr>
              <a:buSzPct val="80000"/>
              <a:buFont typeface="Wingdings" charset="2"/>
              <a:buChar char="n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96925" indent="-339725" algn="l">
              <a:lnSpc>
                <a:spcPct val="90000"/>
              </a:lnSpc>
              <a:spcBef>
                <a:spcPct val="40000"/>
              </a:spcBef>
              <a:buSzPct val="70000"/>
              <a:buFont typeface="Wingdings" charset="2"/>
              <a:buChar char="l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255713" indent="-285750" algn="l">
              <a:lnSpc>
                <a:spcPct val="90000"/>
              </a:lnSpc>
              <a:spcBef>
                <a:spcPct val="35000"/>
              </a:spcBef>
              <a:buSzPct val="60000"/>
              <a:buFont typeface="Wingdings" charset="2"/>
              <a:buChar char="u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58938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40000"/>
              </a:spcBef>
              <a:buFont typeface="Arial" panose="020B0604020202020204" pitchFamily="34" charset="0"/>
              <a:buChar char="•"/>
            </a:pPr>
            <a:r>
              <a:rPr lang="en-US" altLang="x-none" sz="1800" b="0" dirty="0">
                <a:latin typeface="+mn-lt"/>
              </a:rPr>
              <a:t>A standard cell library also contains a corresponding abstract view for each layout view</a:t>
            </a:r>
          </a:p>
          <a:p>
            <a:pPr>
              <a:spcBef>
                <a:spcPct val="40000"/>
              </a:spcBef>
              <a:buFont typeface="Arial" panose="020B0604020202020204" pitchFamily="34" charset="0"/>
              <a:buChar char="•"/>
            </a:pPr>
            <a:r>
              <a:rPr lang="en-US" altLang="x-none" sz="1800" b="0" dirty="0">
                <a:latin typeface="+mn-lt"/>
              </a:rPr>
              <a:t>Abstract views contain only the minimal data needed for Place &amp; Route (usually output in LEF)</a:t>
            </a:r>
          </a:p>
        </p:txBody>
      </p:sp>
      <p:grpSp>
        <p:nvGrpSpPr>
          <p:cNvPr id="6" name="Group 25">
            <a:extLst>
              <a:ext uri="{FF2B5EF4-FFF2-40B4-BE49-F238E27FC236}">
                <a16:creationId xmlns:a16="http://schemas.microsoft.com/office/drawing/2014/main" id="{CA5FCEB1-3C2F-6355-28A2-86085DDE5120}"/>
              </a:ext>
            </a:extLst>
          </p:cNvPr>
          <p:cNvGrpSpPr>
            <a:grpSpLocks/>
          </p:cNvGrpSpPr>
          <p:nvPr/>
        </p:nvGrpSpPr>
        <p:grpSpPr bwMode="auto">
          <a:xfrm>
            <a:off x="3187700" y="2762250"/>
            <a:ext cx="5791200" cy="3867150"/>
            <a:chOff x="1048" y="1740"/>
            <a:chExt cx="3648" cy="243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03F4828-2CAD-28B2-E772-4527B64E4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" y="1758"/>
              <a:ext cx="3648" cy="2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A9C8F5C2-5859-9499-4580-40FF1B47D0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3646"/>
              <a:ext cx="7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x-none" sz="2000" b="1">
                  <a:latin typeface="Arial" charset="0"/>
                </a:rPr>
                <a:t>GND</a:t>
              </a:r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4C133667-AD54-E302-D2DB-5F5ECCEB88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7" y="1740"/>
              <a:ext cx="7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x-none" sz="2000" b="1">
                  <a:latin typeface="Arial" charset="0"/>
                </a:rPr>
                <a:t>VDD</a:t>
              </a:r>
            </a:p>
          </p:txBody>
        </p:sp>
        <p:sp>
          <p:nvSpPr>
            <p:cNvPr id="10" name="Text Box 24">
              <a:extLst>
                <a:ext uri="{FF2B5EF4-FFF2-40B4-BE49-F238E27FC236}">
                  <a16:creationId xmlns:a16="http://schemas.microsoft.com/office/drawing/2014/main" id="{76D8B583-33F7-202D-6166-CEC69B771B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256"/>
              <a:ext cx="576" cy="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x-none" sz="2000" b="1">
                  <a:latin typeface="Arial" charset="0"/>
                </a:rPr>
                <a:t>Metal Pins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224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9DB1EF-1DB3-8ECA-0213-0983D686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Layout Exchange Format (LEF) File?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F13F8-5B0D-91D7-4299-1F89F4BE78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2DE051-6294-79A2-22C6-5DA2DBBC12F3}"/>
              </a:ext>
            </a:extLst>
          </p:cNvPr>
          <p:cNvSpPr txBox="1">
            <a:spLocks/>
          </p:cNvSpPr>
          <p:nvPr/>
        </p:nvSpPr>
        <p:spPr>
          <a:xfrm>
            <a:off x="685800" y="1600200"/>
            <a:ext cx="4846320" cy="46926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2500" lnSpcReduction="10000"/>
          </a:bodyPr>
          <a:lstStyle>
            <a:lvl1pPr marL="609600" lvl="0" indent="-457200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LAYER m1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TYPE ROUTING ;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WIDTH 0.50 ;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END m1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LAYER via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TYPE cut ;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END via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n-US" sz="1100">
              <a:latin typeface="Courier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MACRO NAND_1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FOREIGN NAND_1 0.00 0.00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ORIGIN 0.00 by 0.00 ;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SIZE 4.5 by 12.0 ;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SITE core ;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PIN A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	DIRECTION input ;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	PORT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	LAYER m1 ;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	RECT 6.4 10.0 6.8 10.4 ;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END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PIN Y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	...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OBS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	LAYER via ;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		RECT …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			RECT …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r>
              <a:rPr lang="en-US" sz="1100">
                <a:latin typeface="Courier"/>
                <a:cs typeface="Courier New" panose="02070309020205020404" pitchFamily="49" charset="0"/>
              </a:rPr>
              <a:t>END NAND_1</a:t>
            </a: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n-US" sz="1100" dirty="0">
              <a:latin typeface="Courier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763FB3-60B6-2B28-E868-9520FE7C3242}"/>
              </a:ext>
            </a:extLst>
          </p:cNvPr>
          <p:cNvSpPr txBox="1"/>
          <p:nvPr/>
        </p:nvSpPr>
        <p:spPr>
          <a:xfrm>
            <a:off x="0" y="1524000"/>
            <a:ext cx="461665" cy="191171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Technology Section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42DF2-DD36-94CE-D5B7-CDBDBA53D559}"/>
              </a:ext>
            </a:extLst>
          </p:cNvPr>
          <p:cNvSpPr txBox="1"/>
          <p:nvPr/>
        </p:nvSpPr>
        <p:spPr>
          <a:xfrm>
            <a:off x="0" y="3581400"/>
            <a:ext cx="461665" cy="2711402"/>
          </a:xfrm>
          <a:prstGeom prst="rect">
            <a:avLst/>
          </a:prstGeom>
          <a:noFill/>
        </p:spPr>
        <p:txBody>
          <a:bodyPr vert="vert" wrap="none" rtlCol="0" anchor="t" anchorCtr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Definition of </a:t>
            </a:r>
            <a:r>
              <a:rPr lang="en-US" dirty="0" err="1">
                <a:solidFill>
                  <a:srgbClr val="0000FF"/>
                </a:solidFill>
              </a:rPr>
              <a:t>Std</a:t>
            </a:r>
            <a:r>
              <a:rPr lang="en-US" dirty="0">
                <a:solidFill>
                  <a:srgbClr val="0000FF"/>
                </a:solidFill>
              </a:rPr>
              <a:t> Cell/Macro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0B3BDCA-947C-C69F-B96C-BD1CF04A809D}"/>
              </a:ext>
            </a:extLst>
          </p:cNvPr>
          <p:cNvSpPr/>
          <p:nvPr/>
        </p:nvSpPr>
        <p:spPr>
          <a:xfrm>
            <a:off x="381000" y="1600200"/>
            <a:ext cx="381000" cy="12954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59F80D2-6C58-391D-6499-F4AFB061FBA5}"/>
              </a:ext>
            </a:extLst>
          </p:cNvPr>
          <p:cNvSpPr/>
          <p:nvPr/>
        </p:nvSpPr>
        <p:spPr>
          <a:xfrm>
            <a:off x="457200" y="2971800"/>
            <a:ext cx="304800" cy="29718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54CA9-F1A2-5B60-7614-6C46887CA182}"/>
              </a:ext>
            </a:extLst>
          </p:cNvPr>
          <p:cNvSpPr txBox="1"/>
          <p:nvPr/>
        </p:nvSpPr>
        <p:spPr>
          <a:xfrm>
            <a:off x="685800" y="6208387"/>
            <a:ext cx="6051080" cy="338554"/>
          </a:xfrm>
          <a:prstGeom prst="rect">
            <a:avLst/>
          </a:prstGeom>
          <a:solidFill>
            <a:srgbClr val="F68D36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Technology and Std. Cell/Macro LEFs can be separate files or the same!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B14428-604E-89D9-5E37-E76707CE0B0D}"/>
              </a:ext>
            </a:extLst>
          </p:cNvPr>
          <p:cNvSpPr/>
          <p:nvPr/>
        </p:nvSpPr>
        <p:spPr>
          <a:xfrm>
            <a:off x="6975757" y="1623060"/>
            <a:ext cx="2514600" cy="403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110FBB-35DE-6F31-4652-1E3B4B9D1646}"/>
              </a:ext>
            </a:extLst>
          </p:cNvPr>
          <p:cNvSpPr/>
          <p:nvPr/>
        </p:nvSpPr>
        <p:spPr>
          <a:xfrm>
            <a:off x="6975757" y="1623060"/>
            <a:ext cx="25146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51DFE7-4CA3-EAF6-52F8-A3178CE3E0AE}"/>
              </a:ext>
            </a:extLst>
          </p:cNvPr>
          <p:cNvSpPr/>
          <p:nvPr/>
        </p:nvSpPr>
        <p:spPr>
          <a:xfrm>
            <a:off x="6975757" y="5280660"/>
            <a:ext cx="25146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CC5569-378F-118E-44AC-29C0DD9B9D8B}"/>
              </a:ext>
            </a:extLst>
          </p:cNvPr>
          <p:cNvSpPr/>
          <p:nvPr/>
        </p:nvSpPr>
        <p:spPr>
          <a:xfrm>
            <a:off x="7128157" y="2004060"/>
            <a:ext cx="304800" cy="1066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D44C58-EC09-CB33-7881-80344C7598EA}"/>
              </a:ext>
            </a:extLst>
          </p:cNvPr>
          <p:cNvSpPr/>
          <p:nvPr/>
        </p:nvSpPr>
        <p:spPr>
          <a:xfrm>
            <a:off x="9033157" y="2004060"/>
            <a:ext cx="304800" cy="1066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49B121-B19A-578C-7F42-366C2F9AE470}"/>
              </a:ext>
            </a:extLst>
          </p:cNvPr>
          <p:cNvSpPr/>
          <p:nvPr/>
        </p:nvSpPr>
        <p:spPr>
          <a:xfrm>
            <a:off x="7509157" y="4213860"/>
            <a:ext cx="304800" cy="1066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4BB309-0D10-E1BB-3869-7569F70B7F66}"/>
              </a:ext>
            </a:extLst>
          </p:cNvPr>
          <p:cNvSpPr/>
          <p:nvPr/>
        </p:nvSpPr>
        <p:spPr>
          <a:xfrm>
            <a:off x="7813957" y="2385060"/>
            <a:ext cx="304800" cy="685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F7CB57-99CE-E552-5DDA-A34C9D1F0BB0}"/>
              </a:ext>
            </a:extLst>
          </p:cNvPr>
          <p:cNvSpPr/>
          <p:nvPr/>
        </p:nvSpPr>
        <p:spPr>
          <a:xfrm>
            <a:off x="8575957" y="2385060"/>
            <a:ext cx="304800" cy="685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C9EAFB-7799-C7FA-4179-ADC9BB0B3809}"/>
              </a:ext>
            </a:extLst>
          </p:cNvPr>
          <p:cNvSpPr/>
          <p:nvPr/>
        </p:nvSpPr>
        <p:spPr>
          <a:xfrm>
            <a:off x="8804557" y="3909060"/>
            <a:ext cx="304800" cy="685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6F3644-FE6F-6188-74F0-ACBF9B869AEB}"/>
              </a:ext>
            </a:extLst>
          </p:cNvPr>
          <p:cNvSpPr/>
          <p:nvPr/>
        </p:nvSpPr>
        <p:spPr>
          <a:xfrm>
            <a:off x="8194957" y="3604260"/>
            <a:ext cx="914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4F0D4D-D87B-933D-8914-CA9C0FFF380B}"/>
              </a:ext>
            </a:extLst>
          </p:cNvPr>
          <p:cNvSpPr/>
          <p:nvPr/>
        </p:nvSpPr>
        <p:spPr>
          <a:xfrm>
            <a:off x="8194957" y="3070860"/>
            <a:ext cx="304800" cy="5334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148B5B-33AC-B42B-F4B3-10EA81BDE66E}"/>
              </a:ext>
            </a:extLst>
          </p:cNvPr>
          <p:cNvSpPr txBox="1"/>
          <p:nvPr/>
        </p:nvSpPr>
        <p:spPr>
          <a:xfrm>
            <a:off x="8347357" y="4823460"/>
            <a:ext cx="99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NAND_1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4C292E-72B2-1E1B-4354-444E3A8A54DA}"/>
              </a:ext>
            </a:extLst>
          </p:cNvPr>
          <p:cNvSpPr txBox="1"/>
          <p:nvPr/>
        </p:nvSpPr>
        <p:spPr>
          <a:xfrm>
            <a:off x="9490357" y="131826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Dimension or “bounding box”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F4CB-11A6-B7C3-9E48-75D93EA37B1B}"/>
              </a:ext>
            </a:extLst>
          </p:cNvPr>
          <p:cNvSpPr txBox="1"/>
          <p:nvPr/>
        </p:nvSpPr>
        <p:spPr>
          <a:xfrm>
            <a:off x="9566557" y="3070860"/>
            <a:ext cx="167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Symmetry (X, Y, or 90 degrees)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E1C965-7F19-3F8A-6E9B-27D2061FE675}"/>
              </a:ext>
            </a:extLst>
          </p:cNvPr>
          <p:cNvSpPr txBox="1"/>
          <p:nvPr/>
        </p:nvSpPr>
        <p:spPr>
          <a:xfrm>
            <a:off x="9642757" y="4366260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Direction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Layer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8CB4DD-8D95-51C3-F8A2-EB4445EAF5C3}"/>
              </a:ext>
            </a:extLst>
          </p:cNvPr>
          <p:cNvSpPr txBox="1"/>
          <p:nvPr/>
        </p:nvSpPr>
        <p:spPr>
          <a:xfrm>
            <a:off x="6799388" y="5422389"/>
            <a:ext cx="34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419302-6488-5222-0435-AFDEDAD709F7}"/>
              </a:ext>
            </a:extLst>
          </p:cNvPr>
          <p:cNvSpPr txBox="1"/>
          <p:nvPr/>
        </p:nvSpPr>
        <p:spPr>
          <a:xfrm>
            <a:off x="4994557" y="5280660"/>
            <a:ext cx="167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point (typical)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BE1BC1-C705-38D9-0313-DA3F705C34A9}"/>
              </a:ext>
            </a:extLst>
          </p:cNvPr>
          <p:cNvCxnSpPr/>
          <p:nvPr/>
        </p:nvCxnSpPr>
        <p:spPr>
          <a:xfrm flipH="1">
            <a:off x="8804557" y="1394460"/>
            <a:ext cx="914400" cy="3048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0F3161-B4EC-FDB1-FD2D-416A76341FA9}"/>
              </a:ext>
            </a:extLst>
          </p:cNvPr>
          <p:cNvCxnSpPr/>
          <p:nvPr/>
        </p:nvCxnSpPr>
        <p:spPr>
          <a:xfrm flipH="1">
            <a:off x="9414157" y="3070860"/>
            <a:ext cx="685800" cy="76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2F3287-3291-C9DE-F126-BDE9354E8165}"/>
              </a:ext>
            </a:extLst>
          </p:cNvPr>
          <p:cNvCxnSpPr/>
          <p:nvPr/>
        </p:nvCxnSpPr>
        <p:spPr>
          <a:xfrm flipH="1" flipV="1">
            <a:off x="7966357" y="2613660"/>
            <a:ext cx="1752600" cy="1981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A8CEA8B-2E5A-390F-E8DB-ED61F9AE4757}"/>
              </a:ext>
            </a:extLst>
          </p:cNvPr>
          <p:cNvCxnSpPr/>
          <p:nvPr/>
        </p:nvCxnSpPr>
        <p:spPr>
          <a:xfrm flipH="1" flipV="1">
            <a:off x="8271157" y="1851660"/>
            <a:ext cx="1447800" cy="2743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592026-3ED3-A8B6-D3A7-00379BB25D94}"/>
              </a:ext>
            </a:extLst>
          </p:cNvPr>
          <p:cNvCxnSpPr>
            <a:endCxn id="19" idx="2"/>
          </p:cNvCxnSpPr>
          <p:nvPr/>
        </p:nvCxnSpPr>
        <p:spPr>
          <a:xfrm flipH="1" flipV="1">
            <a:off x="8728357" y="3070860"/>
            <a:ext cx="990600" cy="15240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4F1C219-FC7E-4F1E-38AB-47C07AD5C7C8}"/>
              </a:ext>
            </a:extLst>
          </p:cNvPr>
          <p:cNvCxnSpPr/>
          <p:nvPr/>
        </p:nvCxnSpPr>
        <p:spPr>
          <a:xfrm flipH="1" flipV="1">
            <a:off x="9033157" y="4366260"/>
            <a:ext cx="685800" cy="2286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A2039AE-9647-CB13-B019-490B4FC5DC9D}"/>
              </a:ext>
            </a:extLst>
          </p:cNvPr>
          <p:cNvCxnSpPr/>
          <p:nvPr/>
        </p:nvCxnSpPr>
        <p:spPr>
          <a:xfrm flipH="1">
            <a:off x="8804557" y="4594860"/>
            <a:ext cx="914400" cy="838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75013D7-EEA4-75DC-E9F9-811880F67BC6}"/>
              </a:ext>
            </a:extLst>
          </p:cNvPr>
          <p:cNvCxnSpPr>
            <a:stCxn id="28" idx="2"/>
          </p:cNvCxnSpPr>
          <p:nvPr/>
        </p:nvCxnSpPr>
        <p:spPr>
          <a:xfrm flipV="1">
            <a:off x="5832758" y="5661660"/>
            <a:ext cx="1066799" cy="26533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571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DCB734-6A18-28A8-168E-9B8E9C74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OSU SKY130 Standard Cells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40CAD7-2DE0-714B-C7BA-E8E32903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086" y="1624013"/>
            <a:ext cx="6019800" cy="45259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sky130_cds </a:t>
            </a:r>
            <a:r>
              <a:rPr lang="en-US" dirty="0"/>
              <a:t>repository utilizes the Oklahoma State University standard cells to work with the </a:t>
            </a:r>
            <a:r>
              <a:rPr lang="en-US" dirty="0" err="1"/>
              <a:t>Skywater</a:t>
            </a:r>
            <a:r>
              <a:rPr lang="en-US" dirty="0"/>
              <a:t> Technology that was originally interfaced to open-source tools.</a:t>
            </a:r>
          </a:p>
          <a:p>
            <a:r>
              <a:rPr lang="en-US" dirty="0">
                <a:hlinkClick r:id="rId3"/>
              </a:rPr>
              <a:t>https://github.com/google/skywater-pdk</a:t>
            </a:r>
            <a:endParaRPr lang="en-US" dirty="0"/>
          </a:p>
          <a:p>
            <a:r>
              <a:rPr lang="en-US" dirty="0"/>
              <a:t>We integrated our standard-cell library as submodules into the repository and utilize the 18T variety of OSU cells.</a:t>
            </a:r>
          </a:p>
          <a:p>
            <a:r>
              <a:rPr lang="en-US" dirty="0"/>
              <a:t>This can be changed to use our other 12T and 15T cells by modifying the synthesis and place and route scripts.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F7A37-B6DF-7353-3FBC-DB6122C1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29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2AFDA-B980-FC3C-BEAA-09F361317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1525133"/>
            <a:ext cx="4145973" cy="502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D603F-EEFC-BABB-F09A-05D142FA7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0" y="431545"/>
            <a:ext cx="1471982" cy="6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67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SoC?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SoC contains:</a:t>
            </a:r>
          </a:p>
          <a:p>
            <a:pPr lvl="1"/>
            <a:r>
              <a:rPr lang="en-US" dirty="0"/>
              <a:t>Portable/reusable IP</a:t>
            </a:r>
          </a:p>
          <a:p>
            <a:pPr lvl="1"/>
            <a:r>
              <a:rPr lang="en-US" dirty="0"/>
              <a:t>Embedded CPU</a:t>
            </a:r>
          </a:p>
          <a:p>
            <a:pPr lvl="1"/>
            <a:r>
              <a:rPr lang="en-US" dirty="0"/>
              <a:t>Embedded Memory</a:t>
            </a:r>
          </a:p>
          <a:p>
            <a:pPr lvl="1"/>
            <a:r>
              <a:rPr lang="en-US" dirty="0"/>
              <a:t>Real World Interfaces (USB, PCI, Ethernet)</a:t>
            </a:r>
          </a:p>
          <a:p>
            <a:pPr lvl="1"/>
            <a:r>
              <a:rPr lang="en-US" dirty="0"/>
              <a:t>Software (both on-chip and off)</a:t>
            </a:r>
          </a:p>
          <a:p>
            <a:pPr lvl="1"/>
            <a:r>
              <a:rPr lang="en-US" dirty="0"/>
              <a:t>Mixed-signal Blocks</a:t>
            </a:r>
          </a:p>
          <a:p>
            <a:pPr lvl="1"/>
            <a:r>
              <a:rPr lang="en-US" dirty="0"/>
              <a:t>Programmable HW (FPGAs)</a:t>
            </a:r>
          </a:p>
          <a:p>
            <a:pPr lvl="1"/>
            <a:r>
              <a:rPr lang="en-US" dirty="0"/>
              <a:t>Much more than just standard-cells!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1800" y="1752600"/>
            <a:ext cx="4695190" cy="468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622F7-19FD-B395-DBE2-FAC0B3A7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30</a:t>
            </a:fld>
            <a:endParaRPr lang="en-GB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8BE8BA5-06C6-B2C4-A280-7AAA10409E24}"/>
              </a:ext>
            </a:extLst>
          </p:cNvPr>
          <p:cNvSpPr txBox="1">
            <a:spLocks noChangeArrowheads="1"/>
          </p:cNvSpPr>
          <p:nvPr/>
        </p:nvSpPr>
        <p:spPr>
          <a:xfrm>
            <a:off x="838199" y="1562101"/>
            <a:ext cx="7003415" cy="31972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9725" indent="-339725"/>
            <a:r>
              <a:rPr lang="en-US" altLang="x-none" sz="1800"/>
              <a:t>Layout is built out of three types of reference cells:</a:t>
            </a:r>
          </a:p>
          <a:p>
            <a:pPr marL="795338" lvl="1" indent="-220663">
              <a:lnSpc>
                <a:spcPct val="80000"/>
              </a:lnSpc>
            </a:pPr>
            <a:r>
              <a:rPr lang="en-US" altLang="x-none"/>
              <a:t>Macro cells (ROMs, RAMs, IP blocks)</a:t>
            </a:r>
          </a:p>
          <a:p>
            <a:pPr marL="795338" lvl="1" indent="-220663">
              <a:lnSpc>
                <a:spcPct val="80000"/>
              </a:lnSpc>
            </a:pPr>
            <a:r>
              <a:rPr lang="en-US" altLang="x-none"/>
              <a:t>Standard cells (nand2, inv, dff, ...)</a:t>
            </a:r>
          </a:p>
          <a:p>
            <a:pPr marL="795338" lvl="1" indent="-220663">
              <a:lnSpc>
                <a:spcPct val="80000"/>
              </a:lnSpc>
            </a:pPr>
            <a:r>
              <a:rPr lang="en-US" altLang="x-none"/>
              <a:t>Pad cells (input, output, bi-dir, Vdd, Vss pads)</a:t>
            </a:r>
          </a:p>
          <a:p>
            <a:pPr marL="339725" indent="-339725"/>
            <a:r>
              <a:rPr lang="en-US" altLang="x-none" sz="1800"/>
              <a:t>Macro and Pad cell locations are defined by you during the Floorplanning stage, before Placement and Routing</a:t>
            </a:r>
          </a:p>
          <a:p>
            <a:pPr marL="339725" indent="-339725"/>
            <a:r>
              <a:rPr lang="en-US" altLang="x-none" sz="1800"/>
              <a:t>Location of all Standard Cells is automatically chosen by the tool during Placement, based on routability and timing</a:t>
            </a:r>
          </a:p>
          <a:p>
            <a:pPr marL="339725" indent="-339725"/>
            <a:r>
              <a:rPr lang="en-US" altLang="x-none" sz="1800"/>
              <a:t>Pins are then physically connected during Routing, based on timing</a:t>
            </a:r>
            <a:endParaRPr lang="en-US" altLang="x-none" sz="1800" dirty="0"/>
          </a:p>
        </p:txBody>
      </p:sp>
      <p:sp>
        <p:nvSpPr>
          <p:cNvPr id="6" name="AutoShape 41">
            <a:extLst>
              <a:ext uri="{FF2B5EF4-FFF2-40B4-BE49-F238E27FC236}">
                <a16:creationId xmlns:a16="http://schemas.microsoft.com/office/drawing/2014/main" id="{DA23D73C-D547-F51D-10A0-F3B3B468B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4900" y="5318125"/>
            <a:ext cx="7620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9900"/>
          </a:solidFill>
          <a:ln w="12700">
            <a:solidFill>
              <a:schemeClr val="tx1"/>
            </a:solidFill>
            <a:miter lim="800000"/>
            <a:headEnd type="none" w="sm" len="sm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699">
            <a:extLst>
              <a:ext uri="{FF2B5EF4-FFF2-40B4-BE49-F238E27FC236}">
                <a16:creationId xmlns:a16="http://schemas.microsoft.com/office/drawing/2014/main" id="{D461DE6C-6735-7537-E0F6-B401445F5577}"/>
              </a:ext>
            </a:extLst>
          </p:cNvPr>
          <p:cNvGrpSpPr>
            <a:grpSpLocks/>
          </p:cNvGrpSpPr>
          <p:nvPr/>
        </p:nvGrpSpPr>
        <p:grpSpPr bwMode="auto">
          <a:xfrm>
            <a:off x="8064500" y="1537584"/>
            <a:ext cx="2133600" cy="1612900"/>
            <a:chOff x="4272" y="528"/>
            <a:chExt cx="1344" cy="1016"/>
          </a:xfrm>
        </p:grpSpPr>
        <p:sp>
          <p:nvSpPr>
            <p:cNvPr id="8" name="Rectangle 616">
              <a:extLst>
                <a:ext uri="{FF2B5EF4-FFF2-40B4-BE49-F238E27FC236}">
                  <a16:creationId xmlns:a16="http://schemas.microsoft.com/office/drawing/2014/main" id="{9E61D00D-8984-C012-5578-6E82AD6E40C5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4336" y="576"/>
              <a:ext cx="1248" cy="968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629">
              <a:extLst>
                <a:ext uri="{FF2B5EF4-FFF2-40B4-BE49-F238E27FC236}">
                  <a16:creationId xmlns:a16="http://schemas.microsoft.com/office/drawing/2014/main" id="{53054E1D-E2FD-D928-5ADC-F5B0E5DED8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9" y="572"/>
              <a:ext cx="196" cy="778"/>
              <a:chOff x="755" y="1452"/>
              <a:chExt cx="383" cy="1623"/>
            </a:xfrm>
          </p:grpSpPr>
          <p:sp>
            <p:nvSpPr>
              <p:cNvPr id="568" name="Rectangle 630">
                <a:extLst>
                  <a:ext uri="{FF2B5EF4-FFF2-40B4-BE49-F238E27FC236}">
                    <a16:creationId xmlns:a16="http://schemas.microsoft.com/office/drawing/2014/main" id="{35D67BB6-FEFD-4A31-F1CA-118F78B3F01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rot="-5400000">
                <a:off x="135" y="2072"/>
                <a:ext cx="1623" cy="383"/>
              </a:xfrm>
              <a:prstGeom prst="rect">
                <a:avLst/>
              </a:prstGeom>
              <a:solidFill>
                <a:srgbClr val="FFCC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9" name="Rectangle 631">
                <a:extLst>
                  <a:ext uri="{FF2B5EF4-FFF2-40B4-BE49-F238E27FC236}">
                    <a16:creationId xmlns:a16="http://schemas.microsoft.com/office/drawing/2014/main" id="{65AAA1B9-C16A-7C7C-64E6-7121E45D4E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2984"/>
                <a:ext cx="314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0" name="Rectangle 632">
                <a:extLst>
                  <a:ext uri="{FF2B5EF4-FFF2-40B4-BE49-F238E27FC236}">
                    <a16:creationId xmlns:a16="http://schemas.microsoft.com/office/drawing/2014/main" id="{8BA00085-772C-4745-F822-3D09DD1A5B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2771"/>
                <a:ext cx="314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1" name="Rectangle 633">
                <a:extLst>
                  <a:ext uri="{FF2B5EF4-FFF2-40B4-BE49-F238E27FC236}">
                    <a16:creationId xmlns:a16="http://schemas.microsoft.com/office/drawing/2014/main" id="{6783FFC5-A053-07C5-2864-8D425B72690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2559"/>
                <a:ext cx="314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2" name="Rectangle 634">
                <a:extLst>
                  <a:ext uri="{FF2B5EF4-FFF2-40B4-BE49-F238E27FC236}">
                    <a16:creationId xmlns:a16="http://schemas.microsoft.com/office/drawing/2014/main" id="{6A9B6ADE-B87B-DF3C-B561-B4527767D5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2346"/>
                <a:ext cx="314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" name="Rectangle 635">
                <a:extLst>
                  <a:ext uri="{FF2B5EF4-FFF2-40B4-BE49-F238E27FC236}">
                    <a16:creationId xmlns:a16="http://schemas.microsoft.com/office/drawing/2014/main" id="{116570F9-0217-D4CA-54BD-787DF3D545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2133"/>
                <a:ext cx="314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" name="Rectangle 636">
                <a:extLst>
                  <a:ext uri="{FF2B5EF4-FFF2-40B4-BE49-F238E27FC236}">
                    <a16:creationId xmlns:a16="http://schemas.microsoft.com/office/drawing/2014/main" id="{DAC366DC-28CE-2A24-280F-CC6AB547B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1921"/>
                <a:ext cx="314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" name="Rectangle 637">
                <a:extLst>
                  <a:ext uri="{FF2B5EF4-FFF2-40B4-BE49-F238E27FC236}">
                    <a16:creationId xmlns:a16="http://schemas.microsoft.com/office/drawing/2014/main" id="{8716004F-150C-F29A-82E5-36FA33BB2B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1708"/>
                <a:ext cx="314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6" name="Rectangle 638">
                <a:extLst>
                  <a:ext uri="{FF2B5EF4-FFF2-40B4-BE49-F238E27FC236}">
                    <a16:creationId xmlns:a16="http://schemas.microsoft.com/office/drawing/2014/main" id="{6C0BBA01-6F1E-CA3B-937A-A0A511ACEC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1497"/>
                <a:ext cx="314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639">
              <a:extLst>
                <a:ext uri="{FF2B5EF4-FFF2-40B4-BE49-F238E27FC236}">
                  <a16:creationId xmlns:a16="http://schemas.microsoft.com/office/drawing/2014/main" id="{022206AA-575B-0A56-CE1F-B9D9DE596A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5" y="574"/>
              <a:ext cx="195" cy="779"/>
              <a:chOff x="755" y="1452"/>
              <a:chExt cx="383" cy="1623"/>
            </a:xfrm>
          </p:grpSpPr>
          <p:sp>
            <p:nvSpPr>
              <p:cNvPr id="559" name="Rectangle 640">
                <a:extLst>
                  <a:ext uri="{FF2B5EF4-FFF2-40B4-BE49-F238E27FC236}">
                    <a16:creationId xmlns:a16="http://schemas.microsoft.com/office/drawing/2014/main" id="{4E6D274D-1C03-332B-C5B6-006897F320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rot="-5400000">
                <a:off x="135" y="2072"/>
                <a:ext cx="1623" cy="383"/>
              </a:xfrm>
              <a:prstGeom prst="rect">
                <a:avLst/>
              </a:prstGeom>
              <a:solidFill>
                <a:srgbClr val="FFCC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0" name="Rectangle 641">
                <a:extLst>
                  <a:ext uri="{FF2B5EF4-FFF2-40B4-BE49-F238E27FC236}">
                    <a16:creationId xmlns:a16="http://schemas.microsoft.com/office/drawing/2014/main" id="{AEBD5775-DB45-F02E-3CE9-DDE3C066B8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2984"/>
                <a:ext cx="314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1" name="Rectangle 642">
                <a:extLst>
                  <a:ext uri="{FF2B5EF4-FFF2-40B4-BE49-F238E27FC236}">
                    <a16:creationId xmlns:a16="http://schemas.microsoft.com/office/drawing/2014/main" id="{F9A77AD3-20F0-3B09-E3FE-07B071DD95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2771"/>
                <a:ext cx="314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2" name="Rectangle 643">
                <a:extLst>
                  <a:ext uri="{FF2B5EF4-FFF2-40B4-BE49-F238E27FC236}">
                    <a16:creationId xmlns:a16="http://schemas.microsoft.com/office/drawing/2014/main" id="{84239F45-FB9B-AAA7-BA42-211BD8F858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2559"/>
                <a:ext cx="314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" name="Rectangle 644">
                <a:extLst>
                  <a:ext uri="{FF2B5EF4-FFF2-40B4-BE49-F238E27FC236}">
                    <a16:creationId xmlns:a16="http://schemas.microsoft.com/office/drawing/2014/main" id="{BAE60B5C-8A1B-37DC-55D7-9C3C4535FB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2346"/>
                <a:ext cx="314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4" name="Rectangle 645">
                <a:extLst>
                  <a:ext uri="{FF2B5EF4-FFF2-40B4-BE49-F238E27FC236}">
                    <a16:creationId xmlns:a16="http://schemas.microsoft.com/office/drawing/2014/main" id="{643F5FAB-ABD2-1773-1370-0A6440F1B52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2133"/>
                <a:ext cx="314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5" name="Rectangle 646">
                <a:extLst>
                  <a:ext uri="{FF2B5EF4-FFF2-40B4-BE49-F238E27FC236}">
                    <a16:creationId xmlns:a16="http://schemas.microsoft.com/office/drawing/2014/main" id="{1256A71E-6295-AAD9-8DAE-C8F985A5627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1921"/>
                <a:ext cx="314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6" name="Rectangle 647">
                <a:extLst>
                  <a:ext uri="{FF2B5EF4-FFF2-40B4-BE49-F238E27FC236}">
                    <a16:creationId xmlns:a16="http://schemas.microsoft.com/office/drawing/2014/main" id="{09C126A2-6DD0-20DA-343E-C691B8463A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1708"/>
                <a:ext cx="314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7" name="Rectangle 648">
                <a:extLst>
                  <a:ext uri="{FF2B5EF4-FFF2-40B4-BE49-F238E27FC236}">
                    <a16:creationId xmlns:a16="http://schemas.microsoft.com/office/drawing/2014/main" id="{6852B0BB-C3B9-1197-4737-E0D8C913EF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777" y="1497"/>
                <a:ext cx="314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649">
              <a:extLst>
                <a:ext uri="{FF2B5EF4-FFF2-40B4-BE49-F238E27FC236}">
                  <a16:creationId xmlns:a16="http://schemas.microsoft.com/office/drawing/2014/main" id="{42D183D8-C16F-4B50-138D-87A9253E6D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1" y="1356"/>
              <a:ext cx="834" cy="182"/>
              <a:chOff x="1160" y="1034"/>
              <a:chExt cx="1624" cy="382"/>
            </a:xfrm>
          </p:grpSpPr>
          <p:sp>
            <p:nvSpPr>
              <p:cNvPr id="549" name="Rectangle 650">
                <a:extLst>
                  <a:ext uri="{FF2B5EF4-FFF2-40B4-BE49-F238E27FC236}">
                    <a16:creationId xmlns:a16="http://schemas.microsoft.com/office/drawing/2014/main" id="{6933B537-191F-0354-0479-6BDB72C26E7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flipV="1">
                <a:off x="1160" y="1034"/>
                <a:ext cx="1624" cy="382"/>
              </a:xfrm>
              <a:prstGeom prst="rect">
                <a:avLst/>
              </a:prstGeom>
              <a:solidFill>
                <a:srgbClr val="FFCC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0" name="Rectangle 651">
                <a:extLst>
                  <a:ext uri="{FF2B5EF4-FFF2-40B4-BE49-F238E27FC236}">
                    <a16:creationId xmlns:a16="http://schemas.microsoft.com/office/drawing/2014/main" id="{4CEE5A7B-B93B-B195-EC41-EEE9FF8688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rot="16200000" flipV="1">
                <a:off x="1057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1" name="Rectangle 652">
                <a:extLst>
                  <a:ext uri="{FF2B5EF4-FFF2-40B4-BE49-F238E27FC236}">
                    <a16:creationId xmlns:a16="http://schemas.microsoft.com/office/drawing/2014/main" id="{5DA1C7E3-44FD-D43F-2FA0-4B8C540ABB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rot="16200000" flipV="1">
                <a:off x="1245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2" name="Rectangle 653">
                <a:extLst>
                  <a:ext uri="{FF2B5EF4-FFF2-40B4-BE49-F238E27FC236}">
                    <a16:creationId xmlns:a16="http://schemas.microsoft.com/office/drawing/2014/main" id="{F9E59A1E-B4FE-18EB-E73F-5BF214605B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rot="16200000" flipV="1">
                <a:off x="1433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" name="Rectangle 654">
                <a:extLst>
                  <a:ext uri="{FF2B5EF4-FFF2-40B4-BE49-F238E27FC236}">
                    <a16:creationId xmlns:a16="http://schemas.microsoft.com/office/drawing/2014/main" id="{01FD1A26-0F3B-E7E3-300B-147AF06FC1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rot="16200000" flipV="1">
                <a:off x="1621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" name="Rectangle 655">
                <a:extLst>
                  <a:ext uri="{FF2B5EF4-FFF2-40B4-BE49-F238E27FC236}">
                    <a16:creationId xmlns:a16="http://schemas.microsoft.com/office/drawing/2014/main" id="{9B2CFCFD-BF49-085E-CC0D-7E26E8F1BFA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rot="16200000" flipV="1">
                <a:off x="1809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" name="Rectangle 656">
                <a:extLst>
                  <a:ext uri="{FF2B5EF4-FFF2-40B4-BE49-F238E27FC236}">
                    <a16:creationId xmlns:a16="http://schemas.microsoft.com/office/drawing/2014/main" id="{544CF3E7-70C4-E579-DBD8-1CA95B21C10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rot="16200000" flipV="1">
                <a:off x="1998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6" name="Rectangle 657">
                <a:extLst>
                  <a:ext uri="{FF2B5EF4-FFF2-40B4-BE49-F238E27FC236}">
                    <a16:creationId xmlns:a16="http://schemas.microsoft.com/office/drawing/2014/main" id="{86F0EBDF-6AF8-913A-74F3-DB8EED36F6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rot="16200000" flipV="1">
                <a:off x="2185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7" name="Rectangle 658">
                <a:extLst>
                  <a:ext uri="{FF2B5EF4-FFF2-40B4-BE49-F238E27FC236}">
                    <a16:creationId xmlns:a16="http://schemas.microsoft.com/office/drawing/2014/main" id="{6A6087B8-9FAF-5873-DF42-652C7AC9039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rot="16200000" flipV="1">
                <a:off x="2374" y="1199"/>
                <a:ext cx="313" cy="71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8" name="Rectangle 659">
                <a:extLst>
                  <a:ext uri="{FF2B5EF4-FFF2-40B4-BE49-F238E27FC236}">
                    <a16:creationId xmlns:a16="http://schemas.microsoft.com/office/drawing/2014/main" id="{E4314A0E-BA97-6E38-AB8D-766B80CB33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 rot="16200000" flipV="1">
                <a:off x="2562" y="1200"/>
                <a:ext cx="313" cy="7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4DFF76B0-FBED-F652-5BB6-61775A4055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8" y="576"/>
              <a:ext cx="892" cy="808"/>
              <a:chOff x="5828" y="2448"/>
              <a:chExt cx="892" cy="808"/>
            </a:xfrm>
          </p:grpSpPr>
          <p:grpSp>
            <p:nvGrpSpPr>
              <p:cNvPr id="14" name="Group 80">
                <a:extLst>
                  <a:ext uri="{FF2B5EF4-FFF2-40B4-BE49-F238E27FC236}">
                    <a16:creationId xmlns:a16="http://schemas.microsoft.com/office/drawing/2014/main" id="{F0375651-77FD-C033-7C02-5FCD3F16DB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80" y="2448"/>
                <a:ext cx="840" cy="768"/>
                <a:chOff x="2782" y="1611"/>
                <a:chExt cx="2608" cy="2400"/>
              </a:xfrm>
            </p:grpSpPr>
            <p:grpSp>
              <p:nvGrpSpPr>
                <p:cNvPr id="20" name="Group 81">
                  <a:extLst>
                    <a:ext uri="{FF2B5EF4-FFF2-40B4-BE49-F238E27FC236}">
                      <a16:creationId xmlns:a16="http://schemas.microsoft.com/office/drawing/2014/main" id="{B0D7E970-F991-2811-630F-D29A4F5B6B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34" y="3531"/>
                  <a:ext cx="192" cy="480"/>
                  <a:chOff x="3083" y="3531"/>
                  <a:chExt cx="192" cy="480"/>
                </a:xfrm>
              </p:grpSpPr>
              <p:sp>
                <p:nvSpPr>
                  <p:cNvPr id="540" name="Rectangle 82">
                    <a:extLst>
                      <a:ext uri="{FF2B5EF4-FFF2-40B4-BE49-F238E27FC236}">
                        <a16:creationId xmlns:a16="http://schemas.microsoft.com/office/drawing/2014/main" id="{97E31B45-A2C9-4CEB-B3C9-292388CCFA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41" name="Rectangle 83">
                    <a:extLst>
                      <a:ext uri="{FF2B5EF4-FFF2-40B4-BE49-F238E27FC236}">
                        <a16:creationId xmlns:a16="http://schemas.microsoft.com/office/drawing/2014/main" id="{3596F055-9632-45AC-5CC8-FDB1B4DBFF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42" name="Rectangle 84">
                    <a:extLst>
                      <a:ext uri="{FF2B5EF4-FFF2-40B4-BE49-F238E27FC236}">
                        <a16:creationId xmlns:a16="http://schemas.microsoft.com/office/drawing/2014/main" id="{BFFF65DA-8E8A-6C81-68E7-A6E515E331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43" name="Rectangle 85">
                    <a:extLst>
                      <a:ext uri="{FF2B5EF4-FFF2-40B4-BE49-F238E27FC236}">
                        <a16:creationId xmlns:a16="http://schemas.microsoft.com/office/drawing/2014/main" id="{349F9BA2-A66D-758A-55D4-1AA38468F5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44" name="Rectangle 86">
                    <a:extLst>
                      <a:ext uri="{FF2B5EF4-FFF2-40B4-BE49-F238E27FC236}">
                        <a16:creationId xmlns:a16="http://schemas.microsoft.com/office/drawing/2014/main" id="{734E71FB-8CB2-1FE7-DA0C-F8780FC561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45" name="Rectangle 87">
                    <a:extLst>
                      <a:ext uri="{FF2B5EF4-FFF2-40B4-BE49-F238E27FC236}">
                        <a16:creationId xmlns:a16="http://schemas.microsoft.com/office/drawing/2014/main" id="{77F23B66-A073-48C7-091D-5B01635A50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46" name="Rectangle 88">
                    <a:extLst>
                      <a:ext uri="{FF2B5EF4-FFF2-40B4-BE49-F238E27FC236}">
                        <a16:creationId xmlns:a16="http://schemas.microsoft.com/office/drawing/2014/main" id="{41FC35BA-B035-4FAF-8F28-D16FA26E1F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47" name="Rectangle 89">
                    <a:extLst>
                      <a:ext uri="{FF2B5EF4-FFF2-40B4-BE49-F238E27FC236}">
                        <a16:creationId xmlns:a16="http://schemas.microsoft.com/office/drawing/2014/main" id="{4BB5FC34-75E0-7457-31B5-9D7108FFCB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48" name="Rectangle 90">
                    <a:extLst>
                      <a:ext uri="{FF2B5EF4-FFF2-40B4-BE49-F238E27FC236}">
                        <a16:creationId xmlns:a16="http://schemas.microsoft.com/office/drawing/2014/main" id="{512C8792-C26C-9AFF-05BD-53C739E9F1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" name="Group 91">
                  <a:extLst>
                    <a:ext uri="{FF2B5EF4-FFF2-40B4-BE49-F238E27FC236}">
                      <a16:creationId xmlns:a16="http://schemas.microsoft.com/office/drawing/2014/main" id="{3E734C92-8F1F-715B-DDB1-15FDC6DB22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26" y="3531"/>
                  <a:ext cx="288" cy="480"/>
                  <a:chOff x="4255" y="3531"/>
                  <a:chExt cx="288" cy="480"/>
                </a:xfrm>
              </p:grpSpPr>
              <p:sp>
                <p:nvSpPr>
                  <p:cNvPr id="528" name="Rectangle 92">
                    <a:extLst>
                      <a:ext uri="{FF2B5EF4-FFF2-40B4-BE49-F238E27FC236}">
                        <a16:creationId xmlns:a16="http://schemas.microsoft.com/office/drawing/2014/main" id="{64681860-9E9C-F30C-46C3-7F81C8A9B5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29" name="Rectangle 93">
                    <a:extLst>
                      <a:ext uri="{FF2B5EF4-FFF2-40B4-BE49-F238E27FC236}">
                        <a16:creationId xmlns:a16="http://schemas.microsoft.com/office/drawing/2014/main" id="{CF0A1217-FFFC-DCB6-2E8C-4081461892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963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30" name="Rectangle 94">
                    <a:extLst>
                      <a:ext uri="{FF2B5EF4-FFF2-40B4-BE49-F238E27FC236}">
                        <a16:creationId xmlns:a16="http://schemas.microsoft.com/office/drawing/2014/main" id="{86907258-6FAA-EC88-E7B7-5E9CAA36D2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37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31" name="Rectangle 95">
                    <a:extLst>
                      <a:ext uri="{FF2B5EF4-FFF2-40B4-BE49-F238E27FC236}">
                        <a16:creationId xmlns:a16="http://schemas.microsoft.com/office/drawing/2014/main" id="{5C2C0BA1-930E-E388-26D1-46CC91D108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748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32" name="Rectangle 96">
                    <a:extLst>
                      <a:ext uri="{FF2B5EF4-FFF2-40B4-BE49-F238E27FC236}">
                        <a16:creationId xmlns:a16="http://schemas.microsoft.com/office/drawing/2014/main" id="{F33E426B-F8A1-143F-C433-53BB1C9E04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71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3" name="Rectangle 97">
                    <a:extLst>
                      <a:ext uri="{FF2B5EF4-FFF2-40B4-BE49-F238E27FC236}">
                        <a16:creationId xmlns:a16="http://schemas.microsoft.com/office/drawing/2014/main" id="{BA70E2E9-43DC-F673-82E9-FE3285A261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02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34" name="Rectangle 98">
                    <a:extLst>
                      <a:ext uri="{FF2B5EF4-FFF2-40B4-BE49-F238E27FC236}">
                        <a16:creationId xmlns:a16="http://schemas.microsoft.com/office/drawing/2014/main" id="{87D2DDA8-4440-E55A-CF4F-F6FDA6B8E3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304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5" name="Rectangle 99">
                    <a:extLst>
                      <a:ext uri="{FF2B5EF4-FFF2-40B4-BE49-F238E27FC236}">
                        <a16:creationId xmlns:a16="http://schemas.microsoft.com/office/drawing/2014/main" id="{7B4E0D8D-7442-AC98-8557-0A6C40A4DB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36" name="Rectangle 100">
                    <a:extLst>
                      <a:ext uri="{FF2B5EF4-FFF2-40B4-BE49-F238E27FC236}">
                        <a16:creationId xmlns:a16="http://schemas.microsoft.com/office/drawing/2014/main" id="{0558FBE5-C272-9738-468A-DCB72D3CFA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56" y="3623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37" name="Rectangle 101">
                    <a:extLst>
                      <a:ext uri="{FF2B5EF4-FFF2-40B4-BE49-F238E27FC236}">
                        <a16:creationId xmlns:a16="http://schemas.microsoft.com/office/drawing/2014/main" id="{7080471B-5773-EA05-112A-3B2929FBE2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44" y="3698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38" name="Rectangle 102">
                    <a:extLst>
                      <a:ext uri="{FF2B5EF4-FFF2-40B4-BE49-F238E27FC236}">
                        <a16:creationId xmlns:a16="http://schemas.microsoft.com/office/drawing/2014/main" id="{A2BA36CD-0DF0-D6D4-C60C-A3448341CF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494" y="3719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39" name="Rectangle 103">
                    <a:extLst>
                      <a:ext uri="{FF2B5EF4-FFF2-40B4-BE49-F238E27FC236}">
                        <a16:creationId xmlns:a16="http://schemas.microsoft.com/office/drawing/2014/main" id="{DB88B9CB-6F02-289B-E192-E8ADCC2576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" name="Group 104">
                  <a:extLst>
                    <a:ext uri="{FF2B5EF4-FFF2-40B4-BE49-F238E27FC236}">
                      <a16:creationId xmlns:a16="http://schemas.microsoft.com/office/drawing/2014/main" id="{BF98292F-1256-EBA8-0D6F-AEFC96B6ED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61" y="3531"/>
                  <a:ext cx="192" cy="480"/>
                  <a:chOff x="3083" y="3531"/>
                  <a:chExt cx="192" cy="480"/>
                </a:xfrm>
              </p:grpSpPr>
              <p:sp>
                <p:nvSpPr>
                  <p:cNvPr id="519" name="Rectangle 105">
                    <a:extLst>
                      <a:ext uri="{FF2B5EF4-FFF2-40B4-BE49-F238E27FC236}">
                        <a16:creationId xmlns:a16="http://schemas.microsoft.com/office/drawing/2014/main" id="{460E5EA4-8FF5-A807-0292-859538A875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20" name="Rectangle 106">
                    <a:extLst>
                      <a:ext uri="{FF2B5EF4-FFF2-40B4-BE49-F238E27FC236}">
                        <a16:creationId xmlns:a16="http://schemas.microsoft.com/office/drawing/2014/main" id="{084339CD-44E3-5D4D-0BC3-5DA2369F3E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21" name="Rectangle 107">
                    <a:extLst>
                      <a:ext uri="{FF2B5EF4-FFF2-40B4-BE49-F238E27FC236}">
                        <a16:creationId xmlns:a16="http://schemas.microsoft.com/office/drawing/2014/main" id="{99DC9A67-352C-EA9B-B73D-98EFE5B172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22" name="Rectangle 108">
                    <a:extLst>
                      <a:ext uri="{FF2B5EF4-FFF2-40B4-BE49-F238E27FC236}">
                        <a16:creationId xmlns:a16="http://schemas.microsoft.com/office/drawing/2014/main" id="{2E5F4D35-D6DC-987A-735A-4DFF13E438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23" name="Rectangle 109">
                    <a:extLst>
                      <a:ext uri="{FF2B5EF4-FFF2-40B4-BE49-F238E27FC236}">
                        <a16:creationId xmlns:a16="http://schemas.microsoft.com/office/drawing/2014/main" id="{05ED8774-AB27-9DF0-2EF4-B01F8583FB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24" name="Rectangle 110">
                    <a:extLst>
                      <a:ext uri="{FF2B5EF4-FFF2-40B4-BE49-F238E27FC236}">
                        <a16:creationId xmlns:a16="http://schemas.microsoft.com/office/drawing/2014/main" id="{13C2A939-6D9C-14A0-E946-2B865BA422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25" name="Rectangle 111">
                    <a:extLst>
                      <a:ext uri="{FF2B5EF4-FFF2-40B4-BE49-F238E27FC236}">
                        <a16:creationId xmlns:a16="http://schemas.microsoft.com/office/drawing/2014/main" id="{D53DA8FA-91DB-B7D9-1ABA-C11C83FFE9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26" name="Rectangle 112">
                    <a:extLst>
                      <a:ext uri="{FF2B5EF4-FFF2-40B4-BE49-F238E27FC236}">
                        <a16:creationId xmlns:a16="http://schemas.microsoft.com/office/drawing/2014/main" id="{7D9A88F1-CDF0-6857-FC0B-F178B4A451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27" name="Rectangle 113">
                    <a:extLst>
                      <a:ext uri="{FF2B5EF4-FFF2-40B4-BE49-F238E27FC236}">
                        <a16:creationId xmlns:a16="http://schemas.microsoft.com/office/drawing/2014/main" id="{FE8BBA56-ABF4-5F58-25FB-DCAA95877D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" name="Group 114">
                  <a:extLst>
                    <a:ext uri="{FF2B5EF4-FFF2-40B4-BE49-F238E27FC236}">
                      <a16:creationId xmlns:a16="http://schemas.microsoft.com/office/drawing/2014/main" id="{9801DBC3-0899-C9B7-5B1B-612DEFFC4F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52" y="3531"/>
                  <a:ext cx="480" cy="480"/>
                  <a:chOff x="4735" y="3531"/>
                  <a:chExt cx="480" cy="480"/>
                </a:xfrm>
              </p:grpSpPr>
              <p:sp>
                <p:nvSpPr>
                  <p:cNvPr id="503" name="Rectangle 115">
                    <a:extLst>
                      <a:ext uri="{FF2B5EF4-FFF2-40B4-BE49-F238E27FC236}">
                        <a16:creationId xmlns:a16="http://schemas.microsoft.com/office/drawing/2014/main" id="{84B9D722-2B59-5577-E041-9F6B64B2D1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04" name="Rectangle 116">
                    <a:extLst>
                      <a:ext uri="{FF2B5EF4-FFF2-40B4-BE49-F238E27FC236}">
                        <a16:creationId xmlns:a16="http://schemas.microsoft.com/office/drawing/2014/main" id="{2212140B-76E8-589A-79CE-C089F58CF7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963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05" name="Rectangle 117">
                    <a:extLst>
                      <a:ext uri="{FF2B5EF4-FFF2-40B4-BE49-F238E27FC236}">
                        <a16:creationId xmlns:a16="http://schemas.microsoft.com/office/drawing/2014/main" id="{B79EBA83-F931-91C1-94A3-140C1FE5DA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10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06" name="Rectangle 118">
                    <a:extLst>
                      <a:ext uri="{FF2B5EF4-FFF2-40B4-BE49-F238E27FC236}">
                        <a16:creationId xmlns:a16="http://schemas.microsoft.com/office/drawing/2014/main" id="{B3BDF944-AFA1-6E63-3411-3B52B12359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45" y="3723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07" name="Rectangle 119">
                    <a:extLst>
                      <a:ext uri="{FF2B5EF4-FFF2-40B4-BE49-F238E27FC236}">
                        <a16:creationId xmlns:a16="http://schemas.microsoft.com/office/drawing/2014/main" id="{25C4E9CD-6187-82BC-3865-38AFA42055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76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08" name="Rectangle 120">
                    <a:extLst>
                      <a:ext uri="{FF2B5EF4-FFF2-40B4-BE49-F238E27FC236}">
                        <a16:creationId xmlns:a16="http://schemas.microsoft.com/office/drawing/2014/main" id="{511DB377-1AE1-6A09-68D3-27E96B4BEC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22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09" name="Rectangle 121">
                    <a:extLst>
                      <a:ext uri="{FF2B5EF4-FFF2-40B4-BE49-F238E27FC236}">
                        <a16:creationId xmlns:a16="http://schemas.microsoft.com/office/drawing/2014/main" id="{6904BEEE-E327-D976-E318-2BBF9584C9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43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10" name="Rectangle 122">
                    <a:extLst>
                      <a:ext uri="{FF2B5EF4-FFF2-40B4-BE49-F238E27FC236}">
                        <a16:creationId xmlns:a16="http://schemas.microsoft.com/office/drawing/2014/main" id="{19EDEF91-7E0A-BAED-77C5-19A7A50EDB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66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11" name="Rectangle 123">
                    <a:extLst>
                      <a:ext uri="{FF2B5EF4-FFF2-40B4-BE49-F238E27FC236}">
                        <a16:creationId xmlns:a16="http://schemas.microsoft.com/office/drawing/2014/main" id="{AEF3C0F0-ABDC-565E-9A2B-B89578AEF4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14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12" name="Rectangle 124">
                    <a:extLst>
                      <a:ext uri="{FF2B5EF4-FFF2-40B4-BE49-F238E27FC236}">
                        <a16:creationId xmlns:a16="http://schemas.microsoft.com/office/drawing/2014/main" id="{22463311-9A63-0BD5-0B00-EB1EF0AD66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857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13" name="Rectangle 125">
                    <a:extLst>
                      <a:ext uri="{FF2B5EF4-FFF2-40B4-BE49-F238E27FC236}">
                        <a16:creationId xmlns:a16="http://schemas.microsoft.com/office/drawing/2014/main" id="{519F5594-C9B2-4926-7B71-A46D287C5C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16200000" flipV="1">
                    <a:off x="4820" y="368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14" name="Rectangle 126">
                    <a:extLst>
                      <a:ext uri="{FF2B5EF4-FFF2-40B4-BE49-F238E27FC236}">
                        <a16:creationId xmlns:a16="http://schemas.microsoft.com/office/drawing/2014/main" id="{E91E5D15-A46B-33D7-CF21-DB55A4F333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53" y="3721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15" name="Rectangle 127">
                    <a:extLst>
                      <a:ext uri="{FF2B5EF4-FFF2-40B4-BE49-F238E27FC236}">
                        <a16:creationId xmlns:a16="http://schemas.microsoft.com/office/drawing/2014/main" id="{92AAAF58-236F-E643-CEAE-D8C6818CAD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30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16" name="Rectangle 128">
                    <a:extLst>
                      <a:ext uri="{FF2B5EF4-FFF2-40B4-BE49-F238E27FC236}">
                        <a16:creationId xmlns:a16="http://schemas.microsoft.com/office/drawing/2014/main" id="{C1D08CBB-14EA-889D-54BB-AD764229E4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784" y="3796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17" name="Rectangle 129">
                    <a:extLst>
                      <a:ext uri="{FF2B5EF4-FFF2-40B4-BE49-F238E27FC236}">
                        <a16:creationId xmlns:a16="http://schemas.microsoft.com/office/drawing/2014/main" id="{E87EAE33-2D80-64FD-7D22-23E2FB6BCC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108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18" name="Rectangle 130">
                    <a:extLst>
                      <a:ext uri="{FF2B5EF4-FFF2-40B4-BE49-F238E27FC236}">
                        <a16:creationId xmlns:a16="http://schemas.microsoft.com/office/drawing/2014/main" id="{AD69EAF3-25A3-CEBD-D81E-4D17CEC6D8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" name="Group 131">
                  <a:extLst>
                    <a:ext uri="{FF2B5EF4-FFF2-40B4-BE49-F238E27FC236}">
                      <a16:creationId xmlns:a16="http://schemas.microsoft.com/office/drawing/2014/main" id="{2C6C3DDD-2AB6-BB4F-78B6-5AB38E6926C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32" y="3531"/>
                  <a:ext cx="250" cy="480"/>
                  <a:chOff x="5215" y="3531"/>
                  <a:chExt cx="250" cy="480"/>
                </a:xfrm>
              </p:grpSpPr>
              <p:sp>
                <p:nvSpPr>
                  <p:cNvPr id="491" name="Rectangle 132">
                    <a:extLst>
                      <a:ext uri="{FF2B5EF4-FFF2-40B4-BE49-F238E27FC236}">
                        <a16:creationId xmlns:a16="http://schemas.microsoft.com/office/drawing/2014/main" id="{01B863E3-89A0-ABD7-3D52-2104FAD503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92" name="Rectangle 133">
                    <a:extLst>
                      <a:ext uri="{FF2B5EF4-FFF2-40B4-BE49-F238E27FC236}">
                        <a16:creationId xmlns:a16="http://schemas.microsoft.com/office/drawing/2014/main" id="{615D9098-254E-C7C6-04D8-EF3624E42F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963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93" name="Rectangle 134">
                    <a:extLst>
                      <a:ext uri="{FF2B5EF4-FFF2-40B4-BE49-F238E27FC236}">
                        <a16:creationId xmlns:a16="http://schemas.microsoft.com/office/drawing/2014/main" id="{3FC17321-EF0E-E639-41CB-8E1A00B911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94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94" name="Rectangle 135">
                    <a:extLst>
                      <a:ext uri="{FF2B5EF4-FFF2-40B4-BE49-F238E27FC236}">
                        <a16:creationId xmlns:a16="http://schemas.microsoft.com/office/drawing/2014/main" id="{BF467C65-2F2C-D18C-4258-26721F927E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98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95" name="Rectangle 136">
                    <a:extLst>
                      <a:ext uri="{FF2B5EF4-FFF2-40B4-BE49-F238E27FC236}">
                        <a16:creationId xmlns:a16="http://schemas.microsoft.com/office/drawing/2014/main" id="{1458AE57-2295-9EC7-3176-091382ACD3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417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96" name="Rectangle 137">
                    <a:extLst>
                      <a:ext uri="{FF2B5EF4-FFF2-40B4-BE49-F238E27FC236}">
                        <a16:creationId xmlns:a16="http://schemas.microsoft.com/office/drawing/2014/main" id="{DE2FE00A-2A7F-9CCA-7A48-BFEFC7FED2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21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97" name="Rectangle 138">
                    <a:extLst>
                      <a:ext uri="{FF2B5EF4-FFF2-40B4-BE49-F238E27FC236}">
                        <a16:creationId xmlns:a16="http://schemas.microsoft.com/office/drawing/2014/main" id="{9A925C53-20D5-C996-3CB1-D48161C720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3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98" name="Rectangle 139">
                    <a:extLst>
                      <a:ext uri="{FF2B5EF4-FFF2-40B4-BE49-F238E27FC236}">
                        <a16:creationId xmlns:a16="http://schemas.microsoft.com/office/drawing/2014/main" id="{85E82210-2148-A3FF-A164-99BBAD2945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3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99" name="Rectangle 140">
                    <a:extLst>
                      <a:ext uri="{FF2B5EF4-FFF2-40B4-BE49-F238E27FC236}">
                        <a16:creationId xmlns:a16="http://schemas.microsoft.com/office/drawing/2014/main" id="{56B988FB-C8A9-19C7-9A11-DAEDFBA396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00" name="Rectangle 141">
                    <a:extLst>
                      <a:ext uri="{FF2B5EF4-FFF2-40B4-BE49-F238E27FC236}">
                        <a16:creationId xmlns:a16="http://schemas.microsoft.com/office/drawing/2014/main" id="{68F9C17D-879A-62D7-0340-5FEFA830AE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01" name="Rectangle 142">
                    <a:extLst>
                      <a:ext uri="{FF2B5EF4-FFF2-40B4-BE49-F238E27FC236}">
                        <a16:creationId xmlns:a16="http://schemas.microsoft.com/office/drawing/2014/main" id="{55E05B90-AB23-0C7E-3CC5-510A6799BD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5" y="3725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502" name="Rectangle 143">
                    <a:extLst>
                      <a:ext uri="{FF2B5EF4-FFF2-40B4-BE49-F238E27FC236}">
                        <a16:creationId xmlns:a16="http://schemas.microsoft.com/office/drawing/2014/main" id="{A051235D-3B3E-1612-29F6-C76D8FC23B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" name="Group 144">
                  <a:extLst>
                    <a:ext uri="{FF2B5EF4-FFF2-40B4-BE49-F238E27FC236}">
                      <a16:creationId xmlns:a16="http://schemas.microsoft.com/office/drawing/2014/main" id="{916BF647-88A0-F126-C027-AE350422B8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4582" y="3531"/>
                  <a:ext cx="288" cy="480"/>
                  <a:chOff x="4255" y="3531"/>
                  <a:chExt cx="288" cy="480"/>
                </a:xfrm>
              </p:grpSpPr>
              <p:sp>
                <p:nvSpPr>
                  <p:cNvPr id="479" name="Rectangle 145">
                    <a:extLst>
                      <a:ext uri="{FF2B5EF4-FFF2-40B4-BE49-F238E27FC236}">
                        <a16:creationId xmlns:a16="http://schemas.microsoft.com/office/drawing/2014/main" id="{969354EC-ADFA-D76E-486F-753D584375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80" name="Rectangle 146">
                    <a:extLst>
                      <a:ext uri="{FF2B5EF4-FFF2-40B4-BE49-F238E27FC236}">
                        <a16:creationId xmlns:a16="http://schemas.microsoft.com/office/drawing/2014/main" id="{9A3E3081-FA1A-99AE-3470-23D6F23409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963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81" name="Rectangle 147">
                    <a:extLst>
                      <a:ext uri="{FF2B5EF4-FFF2-40B4-BE49-F238E27FC236}">
                        <a16:creationId xmlns:a16="http://schemas.microsoft.com/office/drawing/2014/main" id="{01CC3BE6-4B4B-8E91-BF93-227AE005CD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37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82" name="Rectangle 148">
                    <a:extLst>
                      <a:ext uri="{FF2B5EF4-FFF2-40B4-BE49-F238E27FC236}">
                        <a16:creationId xmlns:a16="http://schemas.microsoft.com/office/drawing/2014/main" id="{0EBBD62C-959E-794F-E337-5E88700E5D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748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83" name="Rectangle 149">
                    <a:extLst>
                      <a:ext uri="{FF2B5EF4-FFF2-40B4-BE49-F238E27FC236}">
                        <a16:creationId xmlns:a16="http://schemas.microsoft.com/office/drawing/2014/main" id="{912368B7-2804-782E-E0FD-450928B2D2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71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84" name="Rectangle 150">
                    <a:extLst>
                      <a:ext uri="{FF2B5EF4-FFF2-40B4-BE49-F238E27FC236}">
                        <a16:creationId xmlns:a16="http://schemas.microsoft.com/office/drawing/2014/main" id="{9E91E2B1-7BBA-86B8-DD57-C727581FC1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02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85" name="Rectangle 151">
                    <a:extLst>
                      <a:ext uri="{FF2B5EF4-FFF2-40B4-BE49-F238E27FC236}">
                        <a16:creationId xmlns:a16="http://schemas.microsoft.com/office/drawing/2014/main" id="{BB88E91A-CF35-6EB4-A894-952C5823CF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304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86" name="Rectangle 152">
                    <a:extLst>
                      <a:ext uri="{FF2B5EF4-FFF2-40B4-BE49-F238E27FC236}">
                        <a16:creationId xmlns:a16="http://schemas.microsoft.com/office/drawing/2014/main" id="{82C87A3B-B754-38F9-96AB-B2A670D9B5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87" name="Rectangle 153">
                    <a:extLst>
                      <a:ext uri="{FF2B5EF4-FFF2-40B4-BE49-F238E27FC236}">
                        <a16:creationId xmlns:a16="http://schemas.microsoft.com/office/drawing/2014/main" id="{56A50E63-850B-CCEE-BDFE-5F23B494AF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56" y="3623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88" name="Rectangle 154">
                    <a:extLst>
                      <a:ext uri="{FF2B5EF4-FFF2-40B4-BE49-F238E27FC236}">
                        <a16:creationId xmlns:a16="http://schemas.microsoft.com/office/drawing/2014/main" id="{73008514-FE54-E628-B8F1-F11FA8E0F0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44" y="3698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89" name="Rectangle 155">
                    <a:extLst>
                      <a:ext uri="{FF2B5EF4-FFF2-40B4-BE49-F238E27FC236}">
                        <a16:creationId xmlns:a16="http://schemas.microsoft.com/office/drawing/2014/main" id="{2E677B00-7F92-0F90-0D9F-BDBE196E7C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494" y="3719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90" name="Rectangle 156">
                    <a:extLst>
                      <a:ext uri="{FF2B5EF4-FFF2-40B4-BE49-F238E27FC236}">
                        <a16:creationId xmlns:a16="http://schemas.microsoft.com/office/drawing/2014/main" id="{CAACE47A-0ECB-B2B0-1335-5397108EB9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157">
                  <a:extLst>
                    <a:ext uri="{FF2B5EF4-FFF2-40B4-BE49-F238E27FC236}">
                      <a16:creationId xmlns:a16="http://schemas.microsoft.com/office/drawing/2014/main" id="{79051766-841C-49CE-4642-BAA4738179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52" y="3531"/>
                  <a:ext cx="192" cy="480"/>
                  <a:chOff x="3083" y="3531"/>
                  <a:chExt cx="192" cy="480"/>
                </a:xfrm>
              </p:grpSpPr>
              <p:sp>
                <p:nvSpPr>
                  <p:cNvPr id="470" name="Rectangle 158">
                    <a:extLst>
                      <a:ext uri="{FF2B5EF4-FFF2-40B4-BE49-F238E27FC236}">
                        <a16:creationId xmlns:a16="http://schemas.microsoft.com/office/drawing/2014/main" id="{36B36E58-2BD0-43F9-DCC0-580D992C92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71" name="Rectangle 159">
                    <a:extLst>
                      <a:ext uri="{FF2B5EF4-FFF2-40B4-BE49-F238E27FC236}">
                        <a16:creationId xmlns:a16="http://schemas.microsoft.com/office/drawing/2014/main" id="{63E1180B-BCEF-9FFC-960C-FFD26E3B9B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72" name="Rectangle 160">
                    <a:extLst>
                      <a:ext uri="{FF2B5EF4-FFF2-40B4-BE49-F238E27FC236}">
                        <a16:creationId xmlns:a16="http://schemas.microsoft.com/office/drawing/2014/main" id="{1424F66D-C1E8-99C4-7680-8F8BF2CEDD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73" name="Rectangle 161">
                    <a:extLst>
                      <a:ext uri="{FF2B5EF4-FFF2-40B4-BE49-F238E27FC236}">
                        <a16:creationId xmlns:a16="http://schemas.microsoft.com/office/drawing/2014/main" id="{A622308D-8849-8E2B-24A5-84AFE596E2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74" name="Rectangle 162">
                    <a:extLst>
                      <a:ext uri="{FF2B5EF4-FFF2-40B4-BE49-F238E27FC236}">
                        <a16:creationId xmlns:a16="http://schemas.microsoft.com/office/drawing/2014/main" id="{93ED31CA-743D-EBFD-7919-CD022E7534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75" name="Rectangle 163">
                    <a:extLst>
                      <a:ext uri="{FF2B5EF4-FFF2-40B4-BE49-F238E27FC236}">
                        <a16:creationId xmlns:a16="http://schemas.microsoft.com/office/drawing/2014/main" id="{08E3F176-1C8E-FC45-A56B-0545212BB6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76" name="Rectangle 164">
                    <a:extLst>
                      <a:ext uri="{FF2B5EF4-FFF2-40B4-BE49-F238E27FC236}">
                        <a16:creationId xmlns:a16="http://schemas.microsoft.com/office/drawing/2014/main" id="{DB856DCC-1AA9-8625-BAA7-BEDD42DFAD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77" name="Rectangle 165">
                    <a:extLst>
                      <a:ext uri="{FF2B5EF4-FFF2-40B4-BE49-F238E27FC236}">
                        <a16:creationId xmlns:a16="http://schemas.microsoft.com/office/drawing/2014/main" id="{3F8A4C45-28FF-888F-3B54-7D8F77FC81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78" name="Rectangle 166">
                    <a:extLst>
                      <a:ext uri="{FF2B5EF4-FFF2-40B4-BE49-F238E27FC236}">
                        <a16:creationId xmlns:a16="http://schemas.microsoft.com/office/drawing/2014/main" id="{0D3BBF5B-E049-F64B-BE68-FD83C19ED2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167">
                  <a:extLst>
                    <a:ext uri="{FF2B5EF4-FFF2-40B4-BE49-F238E27FC236}">
                      <a16:creationId xmlns:a16="http://schemas.microsoft.com/office/drawing/2014/main" id="{D1C221AC-7C8B-61A6-56A0-7734FE0F5A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2782" y="2095"/>
                  <a:ext cx="192" cy="480"/>
                  <a:chOff x="3083" y="3531"/>
                  <a:chExt cx="192" cy="480"/>
                </a:xfrm>
              </p:grpSpPr>
              <p:sp>
                <p:nvSpPr>
                  <p:cNvPr id="461" name="Rectangle 168">
                    <a:extLst>
                      <a:ext uri="{FF2B5EF4-FFF2-40B4-BE49-F238E27FC236}">
                        <a16:creationId xmlns:a16="http://schemas.microsoft.com/office/drawing/2014/main" id="{6C3EBCF9-E769-5105-6616-FE98626966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62" name="Rectangle 169">
                    <a:extLst>
                      <a:ext uri="{FF2B5EF4-FFF2-40B4-BE49-F238E27FC236}">
                        <a16:creationId xmlns:a16="http://schemas.microsoft.com/office/drawing/2014/main" id="{26D460DB-B8AB-8C93-1CBA-1FB9736864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63" name="Rectangle 170">
                    <a:extLst>
                      <a:ext uri="{FF2B5EF4-FFF2-40B4-BE49-F238E27FC236}">
                        <a16:creationId xmlns:a16="http://schemas.microsoft.com/office/drawing/2014/main" id="{76A1B5DC-1B23-60BB-E09C-9401E2F3CA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64" name="Rectangle 171">
                    <a:extLst>
                      <a:ext uri="{FF2B5EF4-FFF2-40B4-BE49-F238E27FC236}">
                        <a16:creationId xmlns:a16="http://schemas.microsoft.com/office/drawing/2014/main" id="{52E04171-E66C-7E70-E65E-4F43FCE055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Rectangle 172">
                    <a:extLst>
                      <a:ext uri="{FF2B5EF4-FFF2-40B4-BE49-F238E27FC236}">
                        <a16:creationId xmlns:a16="http://schemas.microsoft.com/office/drawing/2014/main" id="{23A19879-5A52-94BB-330F-4D35AF3565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66" name="Rectangle 173">
                    <a:extLst>
                      <a:ext uri="{FF2B5EF4-FFF2-40B4-BE49-F238E27FC236}">
                        <a16:creationId xmlns:a16="http://schemas.microsoft.com/office/drawing/2014/main" id="{8D63B388-5A47-3194-4347-D482C3B9CF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67" name="Rectangle 174">
                    <a:extLst>
                      <a:ext uri="{FF2B5EF4-FFF2-40B4-BE49-F238E27FC236}">
                        <a16:creationId xmlns:a16="http://schemas.microsoft.com/office/drawing/2014/main" id="{034084CF-7D4A-8E86-3E8B-7AC1EC0E52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68" name="Rectangle 175">
                    <a:extLst>
                      <a:ext uri="{FF2B5EF4-FFF2-40B4-BE49-F238E27FC236}">
                        <a16:creationId xmlns:a16="http://schemas.microsoft.com/office/drawing/2014/main" id="{7CD69361-8547-8B90-844C-654D08693B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69" name="Rectangle 176">
                    <a:extLst>
                      <a:ext uri="{FF2B5EF4-FFF2-40B4-BE49-F238E27FC236}">
                        <a16:creationId xmlns:a16="http://schemas.microsoft.com/office/drawing/2014/main" id="{41261C9C-4302-2637-7D5E-7B75E213A4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" name="Group 177">
                  <a:extLst>
                    <a:ext uri="{FF2B5EF4-FFF2-40B4-BE49-F238E27FC236}">
                      <a16:creationId xmlns:a16="http://schemas.microsoft.com/office/drawing/2014/main" id="{18C2AD25-9690-A1D1-326B-1CD951534FD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284" y="3056"/>
                  <a:ext cx="288" cy="480"/>
                  <a:chOff x="4255" y="3531"/>
                  <a:chExt cx="288" cy="480"/>
                </a:xfrm>
              </p:grpSpPr>
              <p:sp>
                <p:nvSpPr>
                  <p:cNvPr id="449" name="Rectangle 178">
                    <a:extLst>
                      <a:ext uri="{FF2B5EF4-FFF2-40B4-BE49-F238E27FC236}">
                        <a16:creationId xmlns:a16="http://schemas.microsoft.com/office/drawing/2014/main" id="{7A9052F0-3C19-807B-B599-4F1010D38D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50" name="Rectangle 179">
                    <a:extLst>
                      <a:ext uri="{FF2B5EF4-FFF2-40B4-BE49-F238E27FC236}">
                        <a16:creationId xmlns:a16="http://schemas.microsoft.com/office/drawing/2014/main" id="{4B19B76F-DA41-B27B-C22E-17078C2F09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963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51" name="Rectangle 180">
                    <a:extLst>
                      <a:ext uri="{FF2B5EF4-FFF2-40B4-BE49-F238E27FC236}">
                        <a16:creationId xmlns:a16="http://schemas.microsoft.com/office/drawing/2014/main" id="{0AE8DF5C-4CF1-842F-B378-DFD7ADC445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37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52" name="Rectangle 181">
                    <a:extLst>
                      <a:ext uri="{FF2B5EF4-FFF2-40B4-BE49-F238E27FC236}">
                        <a16:creationId xmlns:a16="http://schemas.microsoft.com/office/drawing/2014/main" id="{14CBECFE-4284-3F95-3F32-CB51D62ADD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748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53" name="Rectangle 182">
                    <a:extLst>
                      <a:ext uri="{FF2B5EF4-FFF2-40B4-BE49-F238E27FC236}">
                        <a16:creationId xmlns:a16="http://schemas.microsoft.com/office/drawing/2014/main" id="{A7AA4EF3-74DB-C841-09EA-91E574A252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71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183">
                    <a:extLst>
                      <a:ext uri="{FF2B5EF4-FFF2-40B4-BE49-F238E27FC236}">
                        <a16:creationId xmlns:a16="http://schemas.microsoft.com/office/drawing/2014/main" id="{57405E68-F96E-BB9D-F02D-D716DB420F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02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55" name="Rectangle 184">
                    <a:extLst>
                      <a:ext uri="{FF2B5EF4-FFF2-40B4-BE49-F238E27FC236}">
                        <a16:creationId xmlns:a16="http://schemas.microsoft.com/office/drawing/2014/main" id="{FD2792E8-D613-5679-8480-6A88EB2FBE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304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6" name="Rectangle 185">
                    <a:extLst>
                      <a:ext uri="{FF2B5EF4-FFF2-40B4-BE49-F238E27FC236}">
                        <a16:creationId xmlns:a16="http://schemas.microsoft.com/office/drawing/2014/main" id="{C16B4E27-D2A0-1083-EBB5-673C5510F7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57" name="Rectangle 186">
                    <a:extLst>
                      <a:ext uri="{FF2B5EF4-FFF2-40B4-BE49-F238E27FC236}">
                        <a16:creationId xmlns:a16="http://schemas.microsoft.com/office/drawing/2014/main" id="{146AD407-FEDC-7F4E-9172-BD6473A35F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56" y="3623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58" name="Rectangle 187">
                    <a:extLst>
                      <a:ext uri="{FF2B5EF4-FFF2-40B4-BE49-F238E27FC236}">
                        <a16:creationId xmlns:a16="http://schemas.microsoft.com/office/drawing/2014/main" id="{71301B86-EFD3-96C9-4B7B-57F7CEA8A6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44" y="3698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59" name="Rectangle 188">
                    <a:extLst>
                      <a:ext uri="{FF2B5EF4-FFF2-40B4-BE49-F238E27FC236}">
                        <a16:creationId xmlns:a16="http://schemas.microsoft.com/office/drawing/2014/main" id="{DB7DD21A-207C-7AD8-0B6E-53ABDDF984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494" y="3719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60" name="Rectangle 189">
                    <a:extLst>
                      <a:ext uri="{FF2B5EF4-FFF2-40B4-BE49-F238E27FC236}">
                        <a16:creationId xmlns:a16="http://schemas.microsoft.com/office/drawing/2014/main" id="{22F5D559-3A10-E327-3661-F99F863680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" name="Group 190">
                  <a:extLst>
                    <a:ext uri="{FF2B5EF4-FFF2-40B4-BE49-F238E27FC236}">
                      <a16:creationId xmlns:a16="http://schemas.microsoft.com/office/drawing/2014/main" id="{3EB156DC-F7C5-ADB3-BDEC-EB35F4CB0E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572" y="3051"/>
                  <a:ext cx="192" cy="480"/>
                  <a:chOff x="3083" y="3531"/>
                  <a:chExt cx="192" cy="480"/>
                </a:xfrm>
              </p:grpSpPr>
              <p:sp>
                <p:nvSpPr>
                  <p:cNvPr id="440" name="Rectangle 191">
                    <a:extLst>
                      <a:ext uri="{FF2B5EF4-FFF2-40B4-BE49-F238E27FC236}">
                        <a16:creationId xmlns:a16="http://schemas.microsoft.com/office/drawing/2014/main" id="{AE3920C6-07A6-CAB6-FEB0-82A7E2CF61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41" name="Rectangle 192">
                    <a:extLst>
                      <a:ext uri="{FF2B5EF4-FFF2-40B4-BE49-F238E27FC236}">
                        <a16:creationId xmlns:a16="http://schemas.microsoft.com/office/drawing/2014/main" id="{0B86D4C3-40F5-9B1D-7B55-4B45DA8F88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42" name="Rectangle 193">
                    <a:extLst>
                      <a:ext uri="{FF2B5EF4-FFF2-40B4-BE49-F238E27FC236}">
                        <a16:creationId xmlns:a16="http://schemas.microsoft.com/office/drawing/2014/main" id="{F285EA3D-3760-B542-37FE-E88A58E519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43" name="Rectangle 194">
                    <a:extLst>
                      <a:ext uri="{FF2B5EF4-FFF2-40B4-BE49-F238E27FC236}">
                        <a16:creationId xmlns:a16="http://schemas.microsoft.com/office/drawing/2014/main" id="{70B1B408-5C00-8372-8934-46400D0FEE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44" name="Rectangle 195">
                    <a:extLst>
                      <a:ext uri="{FF2B5EF4-FFF2-40B4-BE49-F238E27FC236}">
                        <a16:creationId xmlns:a16="http://schemas.microsoft.com/office/drawing/2014/main" id="{F823C233-23A0-2D6A-7CA3-AE2B5BAB05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45" name="Rectangle 196">
                    <a:extLst>
                      <a:ext uri="{FF2B5EF4-FFF2-40B4-BE49-F238E27FC236}">
                        <a16:creationId xmlns:a16="http://schemas.microsoft.com/office/drawing/2014/main" id="{4C04ACE1-6996-6DD4-01BE-BE8E7D62F5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46" name="Rectangle 197">
                    <a:extLst>
                      <a:ext uri="{FF2B5EF4-FFF2-40B4-BE49-F238E27FC236}">
                        <a16:creationId xmlns:a16="http://schemas.microsoft.com/office/drawing/2014/main" id="{192A5FCC-4096-8182-453C-9F4DB0583B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47" name="Rectangle 198">
                    <a:extLst>
                      <a:ext uri="{FF2B5EF4-FFF2-40B4-BE49-F238E27FC236}">
                        <a16:creationId xmlns:a16="http://schemas.microsoft.com/office/drawing/2014/main" id="{482882A9-AC3D-1966-B9BA-A5A16040A2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48" name="Rectangle 199">
                    <a:extLst>
                      <a:ext uri="{FF2B5EF4-FFF2-40B4-BE49-F238E27FC236}">
                        <a16:creationId xmlns:a16="http://schemas.microsoft.com/office/drawing/2014/main" id="{AC4AC321-A634-09EB-1CB0-401FB4C144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" name="Group 200">
                  <a:extLst>
                    <a:ext uri="{FF2B5EF4-FFF2-40B4-BE49-F238E27FC236}">
                      <a16:creationId xmlns:a16="http://schemas.microsoft.com/office/drawing/2014/main" id="{B05C9509-E624-F425-2275-993672C5A2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906" y="3051"/>
                  <a:ext cx="480" cy="480"/>
                  <a:chOff x="4735" y="3531"/>
                  <a:chExt cx="480" cy="480"/>
                </a:xfrm>
              </p:grpSpPr>
              <p:sp>
                <p:nvSpPr>
                  <p:cNvPr id="424" name="Rectangle 201">
                    <a:extLst>
                      <a:ext uri="{FF2B5EF4-FFF2-40B4-BE49-F238E27FC236}">
                        <a16:creationId xmlns:a16="http://schemas.microsoft.com/office/drawing/2014/main" id="{FB9D716B-8BD3-2D63-C9E8-77D6B15478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25" name="Rectangle 202">
                    <a:extLst>
                      <a:ext uri="{FF2B5EF4-FFF2-40B4-BE49-F238E27FC236}">
                        <a16:creationId xmlns:a16="http://schemas.microsoft.com/office/drawing/2014/main" id="{38BABBF4-40F0-B410-52C8-0A332484DC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963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26" name="Rectangle 203">
                    <a:extLst>
                      <a:ext uri="{FF2B5EF4-FFF2-40B4-BE49-F238E27FC236}">
                        <a16:creationId xmlns:a16="http://schemas.microsoft.com/office/drawing/2014/main" id="{EF933E6D-0201-0100-7ECA-16934F6997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10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27" name="Rectangle 204">
                    <a:extLst>
                      <a:ext uri="{FF2B5EF4-FFF2-40B4-BE49-F238E27FC236}">
                        <a16:creationId xmlns:a16="http://schemas.microsoft.com/office/drawing/2014/main" id="{6CAF1ADE-32A3-FE4F-6007-14658DB6A0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45" y="3723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28" name="Rectangle 205">
                    <a:extLst>
                      <a:ext uri="{FF2B5EF4-FFF2-40B4-BE49-F238E27FC236}">
                        <a16:creationId xmlns:a16="http://schemas.microsoft.com/office/drawing/2014/main" id="{21432AEC-F811-400B-F0E8-61B43D6654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76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9" name="Rectangle 206">
                    <a:extLst>
                      <a:ext uri="{FF2B5EF4-FFF2-40B4-BE49-F238E27FC236}">
                        <a16:creationId xmlns:a16="http://schemas.microsoft.com/office/drawing/2014/main" id="{84293B14-1B34-6604-10E0-56E56B9F5C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22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30" name="Rectangle 207">
                    <a:extLst>
                      <a:ext uri="{FF2B5EF4-FFF2-40B4-BE49-F238E27FC236}">
                        <a16:creationId xmlns:a16="http://schemas.microsoft.com/office/drawing/2014/main" id="{42E7F8F9-E5B2-544D-7A94-DB687B233A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43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31" name="Rectangle 208">
                    <a:extLst>
                      <a:ext uri="{FF2B5EF4-FFF2-40B4-BE49-F238E27FC236}">
                        <a16:creationId xmlns:a16="http://schemas.microsoft.com/office/drawing/2014/main" id="{368A1D58-CAC0-CEF6-6F19-FB28529678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66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32" name="Rectangle 209">
                    <a:extLst>
                      <a:ext uri="{FF2B5EF4-FFF2-40B4-BE49-F238E27FC236}">
                        <a16:creationId xmlns:a16="http://schemas.microsoft.com/office/drawing/2014/main" id="{167F8F50-7D2A-0823-50DC-2CBF8346C1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14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33" name="Rectangle 210">
                    <a:extLst>
                      <a:ext uri="{FF2B5EF4-FFF2-40B4-BE49-F238E27FC236}">
                        <a16:creationId xmlns:a16="http://schemas.microsoft.com/office/drawing/2014/main" id="{1BDB0BA0-8E5C-17A0-CB16-FB661F155B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857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34" name="Rectangle 211">
                    <a:extLst>
                      <a:ext uri="{FF2B5EF4-FFF2-40B4-BE49-F238E27FC236}">
                        <a16:creationId xmlns:a16="http://schemas.microsoft.com/office/drawing/2014/main" id="{8F37437B-534B-D1C2-8348-8691EBE3F8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16200000" flipV="1">
                    <a:off x="4820" y="368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35" name="Rectangle 212">
                    <a:extLst>
                      <a:ext uri="{FF2B5EF4-FFF2-40B4-BE49-F238E27FC236}">
                        <a16:creationId xmlns:a16="http://schemas.microsoft.com/office/drawing/2014/main" id="{AF3A58FF-9144-19BC-5AF4-8D2E6F1279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53" y="3721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36" name="Rectangle 213">
                    <a:extLst>
                      <a:ext uri="{FF2B5EF4-FFF2-40B4-BE49-F238E27FC236}">
                        <a16:creationId xmlns:a16="http://schemas.microsoft.com/office/drawing/2014/main" id="{F0CF5A3F-FEBF-9A80-DA7A-6F041CC86C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30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37" name="Rectangle 214">
                    <a:extLst>
                      <a:ext uri="{FF2B5EF4-FFF2-40B4-BE49-F238E27FC236}">
                        <a16:creationId xmlns:a16="http://schemas.microsoft.com/office/drawing/2014/main" id="{39C52EB0-23C7-9237-31E1-9D93A17604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784" y="3796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38" name="Rectangle 215">
                    <a:extLst>
                      <a:ext uri="{FF2B5EF4-FFF2-40B4-BE49-F238E27FC236}">
                        <a16:creationId xmlns:a16="http://schemas.microsoft.com/office/drawing/2014/main" id="{33E941E1-6805-F92D-356D-3AA15C6042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108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39" name="Rectangle 216">
                    <a:extLst>
                      <a:ext uri="{FF2B5EF4-FFF2-40B4-BE49-F238E27FC236}">
                        <a16:creationId xmlns:a16="http://schemas.microsoft.com/office/drawing/2014/main" id="{E9397672-3D24-B0A3-D076-7E02106C4C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" name="Group 217">
                  <a:extLst>
                    <a:ext uri="{FF2B5EF4-FFF2-40B4-BE49-F238E27FC236}">
                      <a16:creationId xmlns:a16="http://schemas.microsoft.com/office/drawing/2014/main" id="{E8A232CC-7B19-F9DA-3AC0-3C71822B33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034" y="3056"/>
                  <a:ext cx="250" cy="480"/>
                  <a:chOff x="5215" y="3531"/>
                  <a:chExt cx="250" cy="480"/>
                </a:xfrm>
              </p:grpSpPr>
              <p:sp>
                <p:nvSpPr>
                  <p:cNvPr id="412" name="Rectangle 218">
                    <a:extLst>
                      <a:ext uri="{FF2B5EF4-FFF2-40B4-BE49-F238E27FC236}">
                        <a16:creationId xmlns:a16="http://schemas.microsoft.com/office/drawing/2014/main" id="{78A01E2B-C02E-4C1D-C3F6-558E78EC21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13" name="Rectangle 219">
                    <a:extLst>
                      <a:ext uri="{FF2B5EF4-FFF2-40B4-BE49-F238E27FC236}">
                        <a16:creationId xmlns:a16="http://schemas.microsoft.com/office/drawing/2014/main" id="{847AF2E9-5AC6-E6B0-C2D2-EFAB5366FE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963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14" name="Rectangle 220">
                    <a:extLst>
                      <a:ext uri="{FF2B5EF4-FFF2-40B4-BE49-F238E27FC236}">
                        <a16:creationId xmlns:a16="http://schemas.microsoft.com/office/drawing/2014/main" id="{AF36152C-9886-7EE3-8050-FB81B61C11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94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15" name="Rectangle 221">
                    <a:extLst>
                      <a:ext uri="{FF2B5EF4-FFF2-40B4-BE49-F238E27FC236}">
                        <a16:creationId xmlns:a16="http://schemas.microsoft.com/office/drawing/2014/main" id="{77BB3331-B486-68D5-5318-7F88EF61CC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98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16" name="Rectangle 222">
                    <a:extLst>
                      <a:ext uri="{FF2B5EF4-FFF2-40B4-BE49-F238E27FC236}">
                        <a16:creationId xmlns:a16="http://schemas.microsoft.com/office/drawing/2014/main" id="{66DBA76B-8F86-6688-A3A9-0ACFC0F7CB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417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17" name="Rectangle 223">
                    <a:extLst>
                      <a:ext uri="{FF2B5EF4-FFF2-40B4-BE49-F238E27FC236}">
                        <a16:creationId xmlns:a16="http://schemas.microsoft.com/office/drawing/2014/main" id="{EC2838B0-9B00-37CC-9823-69A1D5EC1A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21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18" name="Rectangle 224">
                    <a:extLst>
                      <a:ext uri="{FF2B5EF4-FFF2-40B4-BE49-F238E27FC236}">
                        <a16:creationId xmlns:a16="http://schemas.microsoft.com/office/drawing/2014/main" id="{13E69D85-0E9E-6A99-6BB3-58ED51A3F2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3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19" name="Rectangle 225">
                    <a:extLst>
                      <a:ext uri="{FF2B5EF4-FFF2-40B4-BE49-F238E27FC236}">
                        <a16:creationId xmlns:a16="http://schemas.microsoft.com/office/drawing/2014/main" id="{C8C836D5-A150-C83C-CF36-FD84C43D15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3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20" name="Rectangle 226">
                    <a:extLst>
                      <a:ext uri="{FF2B5EF4-FFF2-40B4-BE49-F238E27FC236}">
                        <a16:creationId xmlns:a16="http://schemas.microsoft.com/office/drawing/2014/main" id="{F0E8741A-D85D-0D20-803D-161D8FEC5A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21" name="Rectangle 227">
                    <a:extLst>
                      <a:ext uri="{FF2B5EF4-FFF2-40B4-BE49-F238E27FC236}">
                        <a16:creationId xmlns:a16="http://schemas.microsoft.com/office/drawing/2014/main" id="{E1C6958E-2FF2-9E5B-1760-9FC2A677DB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22" name="Rectangle 228">
                    <a:extLst>
                      <a:ext uri="{FF2B5EF4-FFF2-40B4-BE49-F238E27FC236}">
                        <a16:creationId xmlns:a16="http://schemas.microsoft.com/office/drawing/2014/main" id="{35FFA387-D9E9-199C-988F-5F46C7BF84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5" y="3725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23" name="Rectangle 229">
                    <a:extLst>
                      <a:ext uri="{FF2B5EF4-FFF2-40B4-BE49-F238E27FC236}">
                        <a16:creationId xmlns:a16="http://schemas.microsoft.com/office/drawing/2014/main" id="{7F6E687A-632C-4A5E-F466-B85A49BB11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" name="Group 230">
                  <a:extLst>
                    <a:ext uri="{FF2B5EF4-FFF2-40B4-BE49-F238E27FC236}">
                      <a16:creationId xmlns:a16="http://schemas.microsoft.com/office/drawing/2014/main" id="{D6681E47-D5F0-7026-576E-11783020C2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 flipV="1">
                  <a:off x="4427" y="3051"/>
                  <a:ext cx="288" cy="480"/>
                  <a:chOff x="4255" y="3531"/>
                  <a:chExt cx="288" cy="480"/>
                </a:xfrm>
              </p:grpSpPr>
              <p:sp>
                <p:nvSpPr>
                  <p:cNvPr id="400" name="Rectangle 231">
                    <a:extLst>
                      <a:ext uri="{FF2B5EF4-FFF2-40B4-BE49-F238E27FC236}">
                        <a16:creationId xmlns:a16="http://schemas.microsoft.com/office/drawing/2014/main" id="{2AF39427-E148-7F7D-8D5E-EE3A4DF077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01" name="Rectangle 232">
                    <a:extLst>
                      <a:ext uri="{FF2B5EF4-FFF2-40B4-BE49-F238E27FC236}">
                        <a16:creationId xmlns:a16="http://schemas.microsoft.com/office/drawing/2014/main" id="{4C5AA7C2-52EF-ABCA-B7A7-575D0FF2E5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963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02" name="Rectangle 233">
                    <a:extLst>
                      <a:ext uri="{FF2B5EF4-FFF2-40B4-BE49-F238E27FC236}">
                        <a16:creationId xmlns:a16="http://schemas.microsoft.com/office/drawing/2014/main" id="{D0F6B717-EF15-C530-AA0C-91BFE3CB0C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37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03" name="Rectangle 234">
                    <a:extLst>
                      <a:ext uri="{FF2B5EF4-FFF2-40B4-BE49-F238E27FC236}">
                        <a16:creationId xmlns:a16="http://schemas.microsoft.com/office/drawing/2014/main" id="{FEEE2070-66F7-334C-6CF7-36C12389F7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748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04" name="Rectangle 235">
                    <a:extLst>
                      <a:ext uri="{FF2B5EF4-FFF2-40B4-BE49-F238E27FC236}">
                        <a16:creationId xmlns:a16="http://schemas.microsoft.com/office/drawing/2014/main" id="{AFFD561D-9116-E0A4-F60B-4CBD05616E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71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05" name="Rectangle 236">
                    <a:extLst>
                      <a:ext uri="{FF2B5EF4-FFF2-40B4-BE49-F238E27FC236}">
                        <a16:creationId xmlns:a16="http://schemas.microsoft.com/office/drawing/2014/main" id="{63E80320-266E-FBBB-7CA8-38C17A6B02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02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06" name="Rectangle 237">
                    <a:extLst>
                      <a:ext uri="{FF2B5EF4-FFF2-40B4-BE49-F238E27FC236}">
                        <a16:creationId xmlns:a16="http://schemas.microsoft.com/office/drawing/2014/main" id="{65353925-CBE7-BE64-EEC3-926FDE5123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304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07" name="Rectangle 238">
                    <a:extLst>
                      <a:ext uri="{FF2B5EF4-FFF2-40B4-BE49-F238E27FC236}">
                        <a16:creationId xmlns:a16="http://schemas.microsoft.com/office/drawing/2014/main" id="{C92635FF-C5EF-0CD1-5B1A-2707DC2680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08" name="Rectangle 239">
                    <a:extLst>
                      <a:ext uri="{FF2B5EF4-FFF2-40B4-BE49-F238E27FC236}">
                        <a16:creationId xmlns:a16="http://schemas.microsoft.com/office/drawing/2014/main" id="{E6AE2783-352D-0591-524D-13761C1CB8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56" y="3623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09" name="Rectangle 240">
                    <a:extLst>
                      <a:ext uri="{FF2B5EF4-FFF2-40B4-BE49-F238E27FC236}">
                        <a16:creationId xmlns:a16="http://schemas.microsoft.com/office/drawing/2014/main" id="{ECDA97C5-D1D5-D2A5-92A8-E441DBA8C7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44" y="3698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10" name="Rectangle 241">
                    <a:extLst>
                      <a:ext uri="{FF2B5EF4-FFF2-40B4-BE49-F238E27FC236}">
                        <a16:creationId xmlns:a16="http://schemas.microsoft.com/office/drawing/2014/main" id="{69D7D3D0-2DCE-AD17-38E4-ABE1B7F5EF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494" y="3719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411" name="Rectangle 242">
                    <a:extLst>
                      <a:ext uri="{FF2B5EF4-FFF2-40B4-BE49-F238E27FC236}">
                        <a16:creationId xmlns:a16="http://schemas.microsoft.com/office/drawing/2014/main" id="{36A1F657-7002-494F-EE20-517E7817A6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" name="Group 243">
                  <a:extLst>
                    <a:ext uri="{FF2B5EF4-FFF2-40B4-BE49-F238E27FC236}">
                      <a16:creationId xmlns:a16="http://schemas.microsoft.com/office/drawing/2014/main" id="{6844B2BF-428C-9CF2-50C2-DA5F488E0BC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716" y="3051"/>
                  <a:ext cx="192" cy="480"/>
                  <a:chOff x="3083" y="3531"/>
                  <a:chExt cx="192" cy="480"/>
                </a:xfrm>
              </p:grpSpPr>
              <p:sp>
                <p:nvSpPr>
                  <p:cNvPr id="391" name="Rectangle 244">
                    <a:extLst>
                      <a:ext uri="{FF2B5EF4-FFF2-40B4-BE49-F238E27FC236}">
                        <a16:creationId xmlns:a16="http://schemas.microsoft.com/office/drawing/2014/main" id="{CB3F672C-D9A2-F6A9-9A4C-50C58DB08B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92" name="Rectangle 245">
                    <a:extLst>
                      <a:ext uri="{FF2B5EF4-FFF2-40B4-BE49-F238E27FC236}">
                        <a16:creationId xmlns:a16="http://schemas.microsoft.com/office/drawing/2014/main" id="{AEFDDAD9-E422-A3CD-5A50-A547CC3B02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93" name="Rectangle 246">
                    <a:extLst>
                      <a:ext uri="{FF2B5EF4-FFF2-40B4-BE49-F238E27FC236}">
                        <a16:creationId xmlns:a16="http://schemas.microsoft.com/office/drawing/2014/main" id="{FF75B716-BF19-506C-B568-D916C64200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94" name="Rectangle 247">
                    <a:extLst>
                      <a:ext uri="{FF2B5EF4-FFF2-40B4-BE49-F238E27FC236}">
                        <a16:creationId xmlns:a16="http://schemas.microsoft.com/office/drawing/2014/main" id="{2901544A-77D3-E28C-30DC-AAED3113CF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95" name="Rectangle 248">
                    <a:extLst>
                      <a:ext uri="{FF2B5EF4-FFF2-40B4-BE49-F238E27FC236}">
                        <a16:creationId xmlns:a16="http://schemas.microsoft.com/office/drawing/2014/main" id="{80A28D28-32EA-EC80-8FE3-BD34555471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96" name="Rectangle 249">
                    <a:extLst>
                      <a:ext uri="{FF2B5EF4-FFF2-40B4-BE49-F238E27FC236}">
                        <a16:creationId xmlns:a16="http://schemas.microsoft.com/office/drawing/2014/main" id="{3561D63B-F18F-5B43-3A4A-B0395C6B6D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97" name="Rectangle 250">
                    <a:extLst>
                      <a:ext uri="{FF2B5EF4-FFF2-40B4-BE49-F238E27FC236}">
                        <a16:creationId xmlns:a16="http://schemas.microsoft.com/office/drawing/2014/main" id="{768574ED-F7B6-255D-5DB0-4B3FDB37B9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98" name="Rectangle 251">
                    <a:extLst>
                      <a:ext uri="{FF2B5EF4-FFF2-40B4-BE49-F238E27FC236}">
                        <a16:creationId xmlns:a16="http://schemas.microsoft.com/office/drawing/2014/main" id="{822D94BC-4221-D582-ADD2-8906FE98EF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99" name="Rectangle 252">
                    <a:extLst>
                      <a:ext uri="{FF2B5EF4-FFF2-40B4-BE49-F238E27FC236}">
                        <a16:creationId xmlns:a16="http://schemas.microsoft.com/office/drawing/2014/main" id="{D0CF6A3B-E505-0CA8-96BF-187AE80BCE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253">
                  <a:extLst>
                    <a:ext uri="{FF2B5EF4-FFF2-40B4-BE49-F238E27FC236}">
                      <a16:creationId xmlns:a16="http://schemas.microsoft.com/office/drawing/2014/main" id="{F6AD31E8-2A19-7EB3-69CD-4B4C0B233E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40" y="3531"/>
                  <a:ext cx="250" cy="480"/>
                  <a:chOff x="5215" y="3531"/>
                  <a:chExt cx="250" cy="480"/>
                </a:xfrm>
              </p:grpSpPr>
              <p:sp>
                <p:nvSpPr>
                  <p:cNvPr id="379" name="Rectangle 254">
                    <a:extLst>
                      <a:ext uri="{FF2B5EF4-FFF2-40B4-BE49-F238E27FC236}">
                        <a16:creationId xmlns:a16="http://schemas.microsoft.com/office/drawing/2014/main" id="{950642E0-9B37-C21A-F183-4FE69AD961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80" name="Rectangle 255">
                    <a:extLst>
                      <a:ext uri="{FF2B5EF4-FFF2-40B4-BE49-F238E27FC236}">
                        <a16:creationId xmlns:a16="http://schemas.microsoft.com/office/drawing/2014/main" id="{0DEEF3FD-1F80-8FE3-5480-15B58A5227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963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81" name="Rectangle 256">
                    <a:extLst>
                      <a:ext uri="{FF2B5EF4-FFF2-40B4-BE49-F238E27FC236}">
                        <a16:creationId xmlns:a16="http://schemas.microsoft.com/office/drawing/2014/main" id="{245A9AEC-F68A-3EFA-1537-451B12E569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94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82" name="Rectangle 257">
                    <a:extLst>
                      <a:ext uri="{FF2B5EF4-FFF2-40B4-BE49-F238E27FC236}">
                        <a16:creationId xmlns:a16="http://schemas.microsoft.com/office/drawing/2014/main" id="{DEB129AF-008F-AD2C-D5B2-C1FAD6C0B3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98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83" name="Rectangle 258">
                    <a:extLst>
                      <a:ext uri="{FF2B5EF4-FFF2-40B4-BE49-F238E27FC236}">
                        <a16:creationId xmlns:a16="http://schemas.microsoft.com/office/drawing/2014/main" id="{ABB13CF1-1C00-BB93-6682-CBAEE1D75B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417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Rectangle 259">
                    <a:extLst>
                      <a:ext uri="{FF2B5EF4-FFF2-40B4-BE49-F238E27FC236}">
                        <a16:creationId xmlns:a16="http://schemas.microsoft.com/office/drawing/2014/main" id="{A07B8C95-D2C2-B310-27E9-7C05004E7D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21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85" name="Rectangle 260">
                    <a:extLst>
                      <a:ext uri="{FF2B5EF4-FFF2-40B4-BE49-F238E27FC236}">
                        <a16:creationId xmlns:a16="http://schemas.microsoft.com/office/drawing/2014/main" id="{35AEE483-D78C-308E-FA83-2ED4B36C97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3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86" name="Rectangle 261">
                    <a:extLst>
                      <a:ext uri="{FF2B5EF4-FFF2-40B4-BE49-F238E27FC236}">
                        <a16:creationId xmlns:a16="http://schemas.microsoft.com/office/drawing/2014/main" id="{83C7ED40-7AAB-DD3F-A762-B51F0C3226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3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87" name="Rectangle 262">
                    <a:extLst>
                      <a:ext uri="{FF2B5EF4-FFF2-40B4-BE49-F238E27FC236}">
                        <a16:creationId xmlns:a16="http://schemas.microsoft.com/office/drawing/2014/main" id="{3AF9FAA7-5ED2-F74E-48EE-8A7906F3FD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88" name="Rectangle 263">
                    <a:extLst>
                      <a:ext uri="{FF2B5EF4-FFF2-40B4-BE49-F238E27FC236}">
                        <a16:creationId xmlns:a16="http://schemas.microsoft.com/office/drawing/2014/main" id="{66CA26DC-DC9F-2FC5-6441-84EBCB859B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89" name="Rectangle 264">
                    <a:extLst>
                      <a:ext uri="{FF2B5EF4-FFF2-40B4-BE49-F238E27FC236}">
                        <a16:creationId xmlns:a16="http://schemas.microsoft.com/office/drawing/2014/main" id="{CB45FCEC-C8AB-9864-3605-02070C81E1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5" y="3725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90" name="Rectangle 265">
                    <a:extLst>
                      <a:ext uri="{FF2B5EF4-FFF2-40B4-BE49-F238E27FC236}">
                        <a16:creationId xmlns:a16="http://schemas.microsoft.com/office/drawing/2014/main" id="{7E548F83-4230-66CB-49C5-325C8CB7A5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266">
                  <a:extLst>
                    <a:ext uri="{FF2B5EF4-FFF2-40B4-BE49-F238E27FC236}">
                      <a16:creationId xmlns:a16="http://schemas.microsoft.com/office/drawing/2014/main" id="{B969A328-EEBD-F791-E69D-C899BD24ED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84" y="3531"/>
                  <a:ext cx="250" cy="480"/>
                  <a:chOff x="5215" y="3531"/>
                  <a:chExt cx="250" cy="480"/>
                </a:xfrm>
              </p:grpSpPr>
              <p:sp>
                <p:nvSpPr>
                  <p:cNvPr id="367" name="Rectangle 267">
                    <a:extLst>
                      <a:ext uri="{FF2B5EF4-FFF2-40B4-BE49-F238E27FC236}">
                        <a16:creationId xmlns:a16="http://schemas.microsoft.com/office/drawing/2014/main" id="{786E8EF3-0D83-E736-8353-154554A45B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68" name="Rectangle 268">
                    <a:extLst>
                      <a:ext uri="{FF2B5EF4-FFF2-40B4-BE49-F238E27FC236}">
                        <a16:creationId xmlns:a16="http://schemas.microsoft.com/office/drawing/2014/main" id="{093A6DB0-048F-AC9F-18C7-1DA50ADDB5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963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69" name="Rectangle 269">
                    <a:extLst>
                      <a:ext uri="{FF2B5EF4-FFF2-40B4-BE49-F238E27FC236}">
                        <a16:creationId xmlns:a16="http://schemas.microsoft.com/office/drawing/2014/main" id="{9457B5C7-73EF-EB1D-EC43-D1AC83DAB8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94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70" name="Rectangle 270">
                    <a:extLst>
                      <a:ext uri="{FF2B5EF4-FFF2-40B4-BE49-F238E27FC236}">
                        <a16:creationId xmlns:a16="http://schemas.microsoft.com/office/drawing/2014/main" id="{C66BCEEC-B262-D278-D9ED-4CCDF65368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98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71" name="Rectangle 271">
                    <a:extLst>
                      <a:ext uri="{FF2B5EF4-FFF2-40B4-BE49-F238E27FC236}">
                        <a16:creationId xmlns:a16="http://schemas.microsoft.com/office/drawing/2014/main" id="{9BE87C5C-2822-B824-37FD-7BA273B8D9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417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72" name="Rectangle 272">
                    <a:extLst>
                      <a:ext uri="{FF2B5EF4-FFF2-40B4-BE49-F238E27FC236}">
                        <a16:creationId xmlns:a16="http://schemas.microsoft.com/office/drawing/2014/main" id="{CD796A07-E03A-665B-926F-E0F7092A57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21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73" name="Rectangle 273">
                    <a:extLst>
                      <a:ext uri="{FF2B5EF4-FFF2-40B4-BE49-F238E27FC236}">
                        <a16:creationId xmlns:a16="http://schemas.microsoft.com/office/drawing/2014/main" id="{1C0E2971-A2AF-C77A-80BE-3DEE2169EC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3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74" name="Rectangle 274">
                    <a:extLst>
                      <a:ext uri="{FF2B5EF4-FFF2-40B4-BE49-F238E27FC236}">
                        <a16:creationId xmlns:a16="http://schemas.microsoft.com/office/drawing/2014/main" id="{0B1862FC-7FD0-C22C-B8F5-CB720AC1C2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3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75" name="Rectangle 275">
                    <a:extLst>
                      <a:ext uri="{FF2B5EF4-FFF2-40B4-BE49-F238E27FC236}">
                        <a16:creationId xmlns:a16="http://schemas.microsoft.com/office/drawing/2014/main" id="{CAB5A442-E5C3-424D-57F2-E7FFA4F8AA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76" name="Rectangle 276">
                    <a:extLst>
                      <a:ext uri="{FF2B5EF4-FFF2-40B4-BE49-F238E27FC236}">
                        <a16:creationId xmlns:a16="http://schemas.microsoft.com/office/drawing/2014/main" id="{6AC67B85-20B8-DE33-398A-AB61264830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77" name="Rectangle 277">
                    <a:extLst>
                      <a:ext uri="{FF2B5EF4-FFF2-40B4-BE49-F238E27FC236}">
                        <a16:creationId xmlns:a16="http://schemas.microsoft.com/office/drawing/2014/main" id="{96FC7275-53A2-54B3-82D3-84CA9E480C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5" y="3725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78" name="Rectangle 278">
                    <a:extLst>
                      <a:ext uri="{FF2B5EF4-FFF2-40B4-BE49-F238E27FC236}">
                        <a16:creationId xmlns:a16="http://schemas.microsoft.com/office/drawing/2014/main" id="{F9E671A9-3D5D-27D5-F46A-F79CA345DC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6" name="Group 279">
                  <a:extLst>
                    <a:ext uri="{FF2B5EF4-FFF2-40B4-BE49-F238E27FC236}">
                      <a16:creationId xmlns:a16="http://schemas.microsoft.com/office/drawing/2014/main" id="{D538F3A8-1781-0E32-3BC0-C12F05E75D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2784" y="3056"/>
                  <a:ext cx="192" cy="480"/>
                  <a:chOff x="3083" y="3531"/>
                  <a:chExt cx="192" cy="480"/>
                </a:xfrm>
              </p:grpSpPr>
              <p:sp>
                <p:nvSpPr>
                  <p:cNvPr id="358" name="Rectangle 280">
                    <a:extLst>
                      <a:ext uri="{FF2B5EF4-FFF2-40B4-BE49-F238E27FC236}">
                        <a16:creationId xmlns:a16="http://schemas.microsoft.com/office/drawing/2014/main" id="{693DBF05-B7BB-3417-C96B-B9BA874B97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59" name="Rectangle 281">
                    <a:extLst>
                      <a:ext uri="{FF2B5EF4-FFF2-40B4-BE49-F238E27FC236}">
                        <a16:creationId xmlns:a16="http://schemas.microsoft.com/office/drawing/2014/main" id="{675BA264-D284-4903-ABE8-5B45046320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60" name="Rectangle 282">
                    <a:extLst>
                      <a:ext uri="{FF2B5EF4-FFF2-40B4-BE49-F238E27FC236}">
                        <a16:creationId xmlns:a16="http://schemas.microsoft.com/office/drawing/2014/main" id="{5A9BEF59-B368-FBD4-138B-829DD0913F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61" name="Rectangle 283">
                    <a:extLst>
                      <a:ext uri="{FF2B5EF4-FFF2-40B4-BE49-F238E27FC236}">
                        <a16:creationId xmlns:a16="http://schemas.microsoft.com/office/drawing/2014/main" id="{632F81FF-44C6-9BD7-6582-B55F2854A1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62" name="Rectangle 284">
                    <a:extLst>
                      <a:ext uri="{FF2B5EF4-FFF2-40B4-BE49-F238E27FC236}">
                        <a16:creationId xmlns:a16="http://schemas.microsoft.com/office/drawing/2014/main" id="{C2B050B8-C120-B486-2D17-ED9BF8F38A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63" name="Rectangle 285">
                    <a:extLst>
                      <a:ext uri="{FF2B5EF4-FFF2-40B4-BE49-F238E27FC236}">
                        <a16:creationId xmlns:a16="http://schemas.microsoft.com/office/drawing/2014/main" id="{FE3FC6FC-FAB8-FED3-3688-1CE867B56E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64" name="Rectangle 286">
                    <a:extLst>
                      <a:ext uri="{FF2B5EF4-FFF2-40B4-BE49-F238E27FC236}">
                        <a16:creationId xmlns:a16="http://schemas.microsoft.com/office/drawing/2014/main" id="{8FD06126-3073-7C4B-88B6-6672279656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65" name="Rectangle 287">
                    <a:extLst>
                      <a:ext uri="{FF2B5EF4-FFF2-40B4-BE49-F238E27FC236}">
                        <a16:creationId xmlns:a16="http://schemas.microsoft.com/office/drawing/2014/main" id="{47A95450-4D76-1C1F-8885-53F1EA843F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66" name="Rectangle 288">
                    <a:extLst>
                      <a:ext uri="{FF2B5EF4-FFF2-40B4-BE49-F238E27FC236}">
                        <a16:creationId xmlns:a16="http://schemas.microsoft.com/office/drawing/2014/main" id="{D66749A4-86EE-54FD-7148-9135367849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" name="Group 289">
                  <a:extLst>
                    <a:ext uri="{FF2B5EF4-FFF2-40B4-BE49-F238E27FC236}">
                      <a16:creationId xmlns:a16="http://schemas.microsoft.com/office/drawing/2014/main" id="{64ABF6D5-6BA7-7DD4-B4E6-2EBB1245CE9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947" y="3056"/>
                  <a:ext cx="480" cy="480"/>
                  <a:chOff x="4735" y="3531"/>
                  <a:chExt cx="480" cy="480"/>
                </a:xfrm>
              </p:grpSpPr>
              <p:sp>
                <p:nvSpPr>
                  <p:cNvPr id="342" name="Rectangle 290">
                    <a:extLst>
                      <a:ext uri="{FF2B5EF4-FFF2-40B4-BE49-F238E27FC236}">
                        <a16:creationId xmlns:a16="http://schemas.microsoft.com/office/drawing/2014/main" id="{3E4A77A1-FF51-941B-F164-0DEE6DE4D1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43" name="Rectangle 291">
                    <a:extLst>
                      <a:ext uri="{FF2B5EF4-FFF2-40B4-BE49-F238E27FC236}">
                        <a16:creationId xmlns:a16="http://schemas.microsoft.com/office/drawing/2014/main" id="{9552E187-4B36-9672-EAB5-45C0714D57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963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Rectangle 292">
                    <a:extLst>
                      <a:ext uri="{FF2B5EF4-FFF2-40B4-BE49-F238E27FC236}">
                        <a16:creationId xmlns:a16="http://schemas.microsoft.com/office/drawing/2014/main" id="{83D58A64-8A34-C4EF-16A9-C1AD3352B4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10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45" name="Rectangle 293">
                    <a:extLst>
                      <a:ext uri="{FF2B5EF4-FFF2-40B4-BE49-F238E27FC236}">
                        <a16:creationId xmlns:a16="http://schemas.microsoft.com/office/drawing/2014/main" id="{28967290-953A-EC18-58CC-01448D6B89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45" y="3723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46" name="Rectangle 294">
                    <a:extLst>
                      <a:ext uri="{FF2B5EF4-FFF2-40B4-BE49-F238E27FC236}">
                        <a16:creationId xmlns:a16="http://schemas.microsoft.com/office/drawing/2014/main" id="{523BA226-9013-E4C8-F3E5-5F2BA40622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76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7" name="Rectangle 295">
                    <a:extLst>
                      <a:ext uri="{FF2B5EF4-FFF2-40B4-BE49-F238E27FC236}">
                        <a16:creationId xmlns:a16="http://schemas.microsoft.com/office/drawing/2014/main" id="{0B2490CB-2A22-3C26-B732-24D3B2EE1B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22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48" name="Rectangle 296">
                    <a:extLst>
                      <a:ext uri="{FF2B5EF4-FFF2-40B4-BE49-F238E27FC236}">
                        <a16:creationId xmlns:a16="http://schemas.microsoft.com/office/drawing/2014/main" id="{C505FF31-12CF-E7D0-09B0-12BEE545E3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43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9" name="Rectangle 297">
                    <a:extLst>
                      <a:ext uri="{FF2B5EF4-FFF2-40B4-BE49-F238E27FC236}">
                        <a16:creationId xmlns:a16="http://schemas.microsoft.com/office/drawing/2014/main" id="{0A11A5D2-B874-BFF7-B260-4326653972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66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50" name="Rectangle 298">
                    <a:extLst>
                      <a:ext uri="{FF2B5EF4-FFF2-40B4-BE49-F238E27FC236}">
                        <a16:creationId xmlns:a16="http://schemas.microsoft.com/office/drawing/2014/main" id="{57DFF848-4BC2-CB9F-55BA-3AB6FE6BD9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14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51" name="Rectangle 299">
                    <a:extLst>
                      <a:ext uri="{FF2B5EF4-FFF2-40B4-BE49-F238E27FC236}">
                        <a16:creationId xmlns:a16="http://schemas.microsoft.com/office/drawing/2014/main" id="{C1D942A5-40AC-6F41-D5EE-98F0E78CA1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857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2" name="Rectangle 300">
                    <a:extLst>
                      <a:ext uri="{FF2B5EF4-FFF2-40B4-BE49-F238E27FC236}">
                        <a16:creationId xmlns:a16="http://schemas.microsoft.com/office/drawing/2014/main" id="{B5544BBE-F4DA-F7CB-DA5F-CC97036C35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16200000" flipV="1">
                    <a:off x="4820" y="368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3" name="Rectangle 301">
                    <a:extLst>
                      <a:ext uri="{FF2B5EF4-FFF2-40B4-BE49-F238E27FC236}">
                        <a16:creationId xmlns:a16="http://schemas.microsoft.com/office/drawing/2014/main" id="{51EC632F-7B9C-C77F-B747-E9870D3E82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53" y="3721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54" name="Rectangle 302">
                    <a:extLst>
                      <a:ext uri="{FF2B5EF4-FFF2-40B4-BE49-F238E27FC236}">
                        <a16:creationId xmlns:a16="http://schemas.microsoft.com/office/drawing/2014/main" id="{1D0FEAA3-AB63-595E-B34C-662ABD9CEE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30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55" name="Rectangle 303">
                    <a:extLst>
                      <a:ext uri="{FF2B5EF4-FFF2-40B4-BE49-F238E27FC236}">
                        <a16:creationId xmlns:a16="http://schemas.microsoft.com/office/drawing/2014/main" id="{5CD72E2B-2405-99B4-E868-FB174F15AD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784" y="3796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56" name="Rectangle 304">
                    <a:extLst>
                      <a:ext uri="{FF2B5EF4-FFF2-40B4-BE49-F238E27FC236}">
                        <a16:creationId xmlns:a16="http://schemas.microsoft.com/office/drawing/2014/main" id="{1B3E940A-2504-1D14-B204-D34747420D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108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57" name="Rectangle 305">
                    <a:extLst>
                      <a:ext uri="{FF2B5EF4-FFF2-40B4-BE49-F238E27FC236}">
                        <a16:creationId xmlns:a16="http://schemas.microsoft.com/office/drawing/2014/main" id="{8984FC3D-191C-1435-991E-E49DE93DA7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" name="Group 306">
                  <a:extLst>
                    <a:ext uri="{FF2B5EF4-FFF2-40B4-BE49-F238E27FC236}">
                      <a16:creationId xmlns:a16="http://schemas.microsoft.com/office/drawing/2014/main" id="{DF5895BA-1A7C-B877-4796-34835C5F9A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69" y="2571"/>
                  <a:ext cx="192" cy="480"/>
                  <a:chOff x="3083" y="3531"/>
                  <a:chExt cx="192" cy="480"/>
                </a:xfrm>
              </p:grpSpPr>
              <p:sp>
                <p:nvSpPr>
                  <p:cNvPr id="333" name="Rectangle 307">
                    <a:extLst>
                      <a:ext uri="{FF2B5EF4-FFF2-40B4-BE49-F238E27FC236}">
                        <a16:creationId xmlns:a16="http://schemas.microsoft.com/office/drawing/2014/main" id="{45108ED1-C28F-F236-92D0-BF2E191064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Rectangle 308">
                    <a:extLst>
                      <a:ext uri="{FF2B5EF4-FFF2-40B4-BE49-F238E27FC236}">
                        <a16:creationId xmlns:a16="http://schemas.microsoft.com/office/drawing/2014/main" id="{8A279F80-3D08-225F-9714-D8C80221D2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35" name="Rectangle 309">
                    <a:extLst>
                      <a:ext uri="{FF2B5EF4-FFF2-40B4-BE49-F238E27FC236}">
                        <a16:creationId xmlns:a16="http://schemas.microsoft.com/office/drawing/2014/main" id="{04445BC7-1523-D78C-053A-0A7B7F3F4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Rectangle 310">
                    <a:extLst>
                      <a:ext uri="{FF2B5EF4-FFF2-40B4-BE49-F238E27FC236}">
                        <a16:creationId xmlns:a16="http://schemas.microsoft.com/office/drawing/2014/main" id="{A0FCFEB4-C168-6162-2D57-837F295206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37" name="Rectangle 311">
                    <a:extLst>
                      <a:ext uri="{FF2B5EF4-FFF2-40B4-BE49-F238E27FC236}">
                        <a16:creationId xmlns:a16="http://schemas.microsoft.com/office/drawing/2014/main" id="{2255B59C-5635-1356-3B3E-9E84592E7C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Rectangle 312">
                    <a:extLst>
                      <a:ext uri="{FF2B5EF4-FFF2-40B4-BE49-F238E27FC236}">
                        <a16:creationId xmlns:a16="http://schemas.microsoft.com/office/drawing/2014/main" id="{F049D709-7B9D-C490-30B5-C71619C985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39" name="Rectangle 313">
                    <a:extLst>
                      <a:ext uri="{FF2B5EF4-FFF2-40B4-BE49-F238E27FC236}">
                        <a16:creationId xmlns:a16="http://schemas.microsoft.com/office/drawing/2014/main" id="{8182E648-0737-A439-9186-E5397568F3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Rectangle 314">
                    <a:extLst>
                      <a:ext uri="{FF2B5EF4-FFF2-40B4-BE49-F238E27FC236}">
                        <a16:creationId xmlns:a16="http://schemas.microsoft.com/office/drawing/2014/main" id="{8E956F9A-BC11-1C58-0D6C-58591C3AE6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41" name="Rectangle 315">
                    <a:extLst>
                      <a:ext uri="{FF2B5EF4-FFF2-40B4-BE49-F238E27FC236}">
                        <a16:creationId xmlns:a16="http://schemas.microsoft.com/office/drawing/2014/main" id="{91C77F50-4ED3-642F-DE8B-43436084A4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9" name="Group 316">
                  <a:extLst>
                    <a:ext uri="{FF2B5EF4-FFF2-40B4-BE49-F238E27FC236}">
                      <a16:creationId xmlns:a16="http://schemas.microsoft.com/office/drawing/2014/main" id="{DD65BD10-B45B-DBB5-30FF-80215FB4AA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48" y="2571"/>
                  <a:ext cx="288" cy="480"/>
                  <a:chOff x="4255" y="3531"/>
                  <a:chExt cx="288" cy="480"/>
                </a:xfrm>
              </p:grpSpPr>
              <p:sp>
                <p:nvSpPr>
                  <p:cNvPr id="321" name="Rectangle 317">
                    <a:extLst>
                      <a:ext uri="{FF2B5EF4-FFF2-40B4-BE49-F238E27FC236}">
                        <a16:creationId xmlns:a16="http://schemas.microsoft.com/office/drawing/2014/main" id="{E2609115-AA28-E240-7266-1F55B2F757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22" name="Rectangle 318">
                    <a:extLst>
                      <a:ext uri="{FF2B5EF4-FFF2-40B4-BE49-F238E27FC236}">
                        <a16:creationId xmlns:a16="http://schemas.microsoft.com/office/drawing/2014/main" id="{31DA7449-0470-4C1E-6149-58D4DF6EAD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963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23" name="Rectangle 319">
                    <a:extLst>
                      <a:ext uri="{FF2B5EF4-FFF2-40B4-BE49-F238E27FC236}">
                        <a16:creationId xmlns:a16="http://schemas.microsoft.com/office/drawing/2014/main" id="{FEECAEF2-3EDE-69BC-C972-6A9AFFED21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37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24" name="Rectangle 320">
                    <a:extLst>
                      <a:ext uri="{FF2B5EF4-FFF2-40B4-BE49-F238E27FC236}">
                        <a16:creationId xmlns:a16="http://schemas.microsoft.com/office/drawing/2014/main" id="{50AA813E-E956-2539-F2D9-F661BCF065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748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25" name="Rectangle 321">
                    <a:extLst>
                      <a:ext uri="{FF2B5EF4-FFF2-40B4-BE49-F238E27FC236}">
                        <a16:creationId xmlns:a16="http://schemas.microsoft.com/office/drawing/2014/main" id="{C77F6940-7654-E9ED-C021-22341195EE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71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" name="Rectangle 322">
                    <a:extLst>
                      <a:ext uri="{FF2B5EF4-FFF2-40B4-BE49-F238E27FC236}">
                        <a16:creationId xmlns:a16="http://schemas.microsoft.com/office/drawing/2014/main" id="{A662F012-D45C-8B61-0AE7-F11E764352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02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27" name="Rectangle 323">
                    <a:extLst>
                      <a:ext uri="{FF2B5EF4-FFF2-40B4-BE49-F238E27FC236}">
                        <a16:creationId xmlns:a16="http://schemas.microsoft.com/office/drawing/2014/main" id="{9FAAE425-119E-575D-C64B-BF3B44DC6F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304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8" name="Rectangle 324">
                    <a:extLst>
                      <a:ext uri="{FF2B5EF4-FFF2-40B4-BE49-F238E27FC236}">
                        <a16:creationId xmlns:a16="http://schemas.microsoft.com/office/drawing/2014/main" id="{39E5F618-B55E-242F-22EB-DCE2CB3A9B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29" name="Rectangle 325">
                    <a:extLst>
                      <a:ext uri="{FF2B5EF4-FFF2-40B4-BE49-F238E27FC236}">
                        <a16:creationId xmlns:a16="http://schemas.microsoft.com/office/drawing/2014/main" id="{7CD35716-42A7-2554-80DD-5793DF5587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56" y="3623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30" name="Rectangle 326">
                    <a:extLst>
                      <a:ext uri="{FF2B5EF4-FFF2-40B4-BE49-F238E27FC236}">
                        <a16:creationId xmlns:a16="http://schemas.microsoft.com/office/drawing/2014/main" id="{6F0CB0B1-00DF-8AC2-D985-107EBEE6BC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44" y="3698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31" name="Rectangle 327">
                    <a:extLst>
                      <a:ext uri="{FF2B5EF4-FFF2-40B4-BE49-F238E27FC236}">
                        <a16:creationId xmlns:a16="http://schemas.microsoft.com/office/drawing/2014/main" id="{C54C34F5-5ABE-1B2E-36A2-2E335D759C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494" y="3719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32" name="Rectangle 328">
                    <a:extLst>
                      <a:ext uri="{FF2B5EF4-FFF2-40B4-BE49-F238E27FC236}">
                        <a16:creationId xmlns:a16="http://schemas.microsoft.com/office/drawing/2014/main" id="{BF72647E-F813-4C2B-5AEF-E718BAE4C8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0" name="Group 329">
                  <a:extLst>
                    <a:ext uri="{FF2B5EF4-FFF2-40B4-BE49-F238E27FC236}">
                      <a16:creationId xmlns:a16="http://schemas.microsoft.com/office/drawing/2014/main" id="{7425BD6A-2B75-9CC7-F69E-76A62CF8D6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96" y="2571"/>
                  <a:ext cx="192" cy="480"/>
                  <a:chOff x="3083" y="3531"/>
                  <a:chExt cx="192" cy="480"/>
                </a:xfrm>
              </p:grpSpPr>
              <p:sp>
                <p:nvSpPr>
                  <p:cNvPr id="312" name="Rectangle 330">
                    <a:extLst>
                      <a:ext uri="{FF2B5EF4-FFF2-40B4-BE49-F238E27FC236}">
                        <a16:creationId xmlns:a16="http://schemas.microsoft.com/office/drawing/2014/main" id="{BE14E700-4BC1-70DC-7B14-EDC1E5CE2F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Rectangle 331">
                    <a:extLst>
                      <a:ext uri="{FF2B5EF4-FFF2-40B4-BE49-F238E27FC236}">
                        <a16:creationId xmlns:a16="http://schemas.microsoft.com/office/drawing/2014/main" id="{A10BC04D-E7D0-B807-3352-0053390D23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14" name="Rectangle 332">
                    <a:extLst>
                      <a:ext uri="{FF2B5EF4-FFF2-40B4-BE49-F238E27FC236}">
                        <a16:creationId xmlns:a16="http://schemas.microsoft.com/office/drawing/2014/main" id="{41A54E1F-0AE4-6444-7705-26CBF06C52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Rectangle 333">
                    <a:extLst>
                      <a:ext uri="{FF2B5EF4-FFF2-40B4-BE49-F238E27FC236}">
                        <a16:creationId xmlns:a16="http://schemas.microsoft.com/office/drawing/2014/main" id="{679779D8-26EB-7BB7-F324-5791BD4735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16" name="Rectangle 334">
                    <a:extLst>
                      <a:ext uri="{FF2B5EF4-FFF2-40B4-BE49-F238E27FC236}">
                        <a16:creationId xmlns:a16="http://schemas.microsoft.com/office/drawing/2014/main" id="{BF19ABEA-3803-721C-38FE-E86A71D960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Rectangle 335">
                    <a:extLst>
                      <a:ext uri="{FF2B5EF4-FFF2-40B4-BE49-F238E27FC236}">
                        <a16:creationId xmlns:a16="http://schemas.microsoft.com/office/drawing/2014/main" id="{520D1C0E-FA47-0281-6A67-77ADCD15A4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18" name="Rectangle 336">
                    <a:extLst>
                      <a:ext uri="{FF2B5EF4-FFF2-40B4-BE49-F238E27FC236}">
                        <a16:creationId xmlns:a16="http://schemas.microsoft.com/office/drawing/2014/main" id="{10EAA81A-2274-5C02-819B-402666A0D5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19" name="Rectangle 337">
                    <a:extLst>
                      <a:ext uri="{FF2B5EF4-FFF2-40B4-BE49-F238E27FC236}">
                        <a16:creationId xmlns:a16="http://schemas.microsoft.com/office/drawing/2014/main" id="{8875DCC1-5D85-71F0-6286-B912674F4B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20" name="Rectangle 338">
                    <a:extLst>
                      <a:ext uri="{FF2B5EF4-FFF2-40B4-BE49-F238E27FC236}">
                        <a16:creationId xmlns:a16="http://schemas.microsoft.com/office/drawing/2014/main" id="{87EE113F-08C5-43E1-DE51-B6F2E6E4A2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1" name="Group 339">
                  <a:extLst>
                    <a:ext uri="{FF2B5EF4-FFF2-40B4-BE49-F238E27FC236}">
                      <a16:creationId xmlns:a16="http://schemas.microsoft.com/office/drawing/2014/main" id="{3B34C83D-3713-46E5-734F-E9BE49A6C26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84" y="2571"/>
                  <a:ext cx="480" cy="480"/>
                  <a:chOff x="4735" y="3531"/>
                  <a:chExt cx="480" cy="480"/>
                </a:xfrm>
              </p:grpSpPr>
              <p:sp>
                <p:nvSpPr>
                  <p:cNvPr id="296" name="Rectangle 340">
                    <a:extLst>
                      <a:ext uri="{FF2B5EF4-FFF2-40B4-BE49-F238E27FC236}">
                        <a16:creationId xmlns:a16="http://schemas.microsoft.com/office/drawing/2014/main" id="{79844739-22FB-2058-A56B-761C7EF2FF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97" name="Rectangle 341">
                    <a:extLst>
                      <a:ext uri="{FF2B5EF4-FFF2-40B4-BE49-F238E27FC236}">
                        <a16:creationId xmlns:a16="http://schemas.microsoft.com/office/drawing/2014/main" id="{1D0D1634-201A-CD9E-4D8E-4BFA46440F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963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98" name="Rectangle 342">
                    <a:extLst>
                      <a:ext uri="{FF2B5EF4-FFF2-40B4-BE49-F238E27FC236}">
                        <a16:creationId xmlns:a16="http://schemas.microsoft.com/office/drawing/2014/main" id="{807A1AA7-C3C7-8679-10E1-9BD7E84F43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10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99" name="Rectangle 343">
                    <a:extLst>
                      <a:ext uri="{FF2B5EF4-FFF2-40B4-BE49-F238E27FC236}">
                        <a16:creationId xmlns:a16="http://schemas.microsoft.com/office/drawing/2014/main" id="{02CD1ED0-819F-403B-ABB0-7F6E6062C8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45" y="3723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00" name="Rectangle 344">
                    <a:extLst>
                      <a:ext uri="{FF2B5EF4-FFF2-40B4-BE49-F238E27FC236}">
                        <a16:creationId xmlns:a16="http://schemas.microsoft.com/office/drawing/2014/main" id="{C2098CB9-F18E-3F71-12A9-35FFC65286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76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1" name="Rectangle 345">
                    <a:extLst>
                      <a:ext uri="{FF2B5EF4-FFF2-40B4-BE49-F238E27FC236}">
                        <a16:creationId xmlns:a16="http://schemas.microsoft.com/office/drawing/2014/main" id="{F39B0EF9-4B7C-EB08-C1E0-E9B8F500ED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22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02" name="Rectangle 346">
                    <a:extLst>
                      <a:ext uri="{FF2B5EF4-FFF2-40B4-BE49-F238E27FC236}">
                        <a16:creationId xmlns:a16="http://schemas.microsoft.com/office/drawing/2014/main" id="{308B2CFC-C623-5093-6F5B-E7695128B0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43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3" name="Rectangle 347">
                    <a:extLst>
                      <a:ext uri="{FF2B5EF4-FFF2-40B4-BE49-F238E27FC236}">
                        <a16:creationId xmlns:a16="http://schemas.microsoft.com/office/drawing/2014/main" id="{E80BFD46-3E4B-FE20-63B9-A226280FBB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66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04" name="Rectangle 348">
                    <a:extLst>
                      <a:ext uri="{FF2B5EF4-FFF2-40B4-BE49-F238E27FC236}">
                        <a16:creationId xmlns:a16="http://schemas.microsoft.com/office/drawing/2014/main" id="{7BB21F0C-5D30-702D-74D0-2329D1D4E3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14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05" name="Rectangle 349">
                    <a:extLst>
                      <a:ext uri="{FF2B5EF4-FFF2-40B4-BE49-F238E27FC236}">
                        <a16:creationId xmlns:a16="http://schemas.microsoft.com/office/drawing/2014/main" id="{2CE8CE97-0D44-E1CA-BB45-E602E1CDED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857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" name="Rectangle 350">
                    <a:extLst>
                      <a:ext uri="{FF2B5EF4-FFF2-40B4-BE49-F238E27FC236}">
                        <a16:creationId xmlns:a16="http://schemas.microsoft.com/office/drawing/2014/main" id="{C9EC4EF1-9702-33E1-EAB7-54F64ECFC8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16200000" flipV="1">
                    <a:off x="4820" y="368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7" name="Rectangle 351">
                    <a:extLst>
                      <a:ext uri="{FF2B5EF4-FFF2-40B4-BE49-F238E27FC236}">
                        <a16:creationId xmlns:a16="http://schemas.microsoft.com/office/drawing/2014/main" id="{4AF4E1A3-617A-C8B9-C663-4A0596CBF5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53" y="3721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08" name="Rectangle 352">
                    <a:extLst>
                      <a:ext uri="{FF2B5EF4-FFF2-40B4-BE49-F238E27FC236}">
                        <a16:creationId xmlns:a16="http://schemas.microsoft.com/office/drawing/2014/main" id="{C0CC87FC-8996-1463-FC42-99DF4F501A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30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Rectangle 353">
                    <a:extLst>
                      <a:ext uri="{FF2B5EF4-FFF2-40B4-BE49-F238E27FC236}">
                        <a16:creationId xmlns:a16="http://schemas.microsoft.com/office/drawing/2014/main" id="{0F3AD2E5-CD06-A294-CCF3-A7D4735088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784" y="3796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10" name="Rectangle 354">
                    <a:extLst>
                      <a:ext uri="{FF2B5EF4-FFF2-40B4-BE49-F238E27FC236}">
                        <a16:creationId xmlns:a16="http://schemas.microsoft.com/office/drawing/2014/main" id="{01AD2406-3270-65BF-838E-E877032876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108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Rectangle 355">
                    <a:extLst>
                      <a:ext uri="{FF2B5EF4-FFF2-40B4-BE49-F238E27FC236}">
                        <a16:creationId xmlns:a16="http://schemas.microsoft.com/office/drawing/2014/main" id="{D6460139-9D16-FC8E-6B55-2C1A35C6D0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2" name="Group 356">
                  <a:extLst>
                    <a:ext uri="{FF2B5EF4-FFF2-40B4-BE49-F238E27FC236}">
                      <a16:creationId xmlns:a16="http://schemas.microsoft.com/office/drawing/2014/main" id="{FB96D7B2-A3CB-17DB-1384-366235E2C7D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14" y="2091"/>
                  <a:ext cx="250" cy="480"/>
                  <a:chOff x="5215" y="3531"/>
                  <a:chExt cx="250" cy="480"/>
                </a:xfrm>
              </p:grpSpPr>
              <p:sp>
                <p:nvSpPr>
                  <p:cNvPr id="284" name="Rectangle 357">
                    <a:extLst>
                      <a:ext uri="{FF2B5EF4-FFF2-40B4-BE49-F238E27FC236}">
                        <a16:creationId xmlns:a16="http://schemas.microsoft.com/office/drawing/2014/main" id="{29E11483-145B-4FF3-9FBA-0320C8A850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Rectangle 358">
                    <a:extLst>
                      <a:ext uri="{FF2B5EF4-FFF2-40B4-BE49-F238E27FC236}">
                        <a16:creationId xmlns:a16="http://schemas.microsoft.com/office/drawing/2014/main" id="{CF7C95DD-3CC8-5558-6AB5-FE53485515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963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86" name="Rectangle 359">
                    <a:extLst>
                      <a:ext uri="{FF2B5EF4-FFF2-40B4-BE49-F238E27FC236}">
                        <a16:creationId xmlns:a16="http://schemas.microsoft.com/office/drawing/2014/main" id="{C853119C-0B56-3C5F-1B98-8769F8D8F1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94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Rectangle 360">
                    <a:extLst>
                      <a:ext uri="{FF2B5EF4-FFF2-40B4-BE49-F238E27FC236}">
                        <a16:creationId xmlns:a16="http://schemas.microsoft.com/office/drawing/2014/main" id="{D325D6FD-DBEA-8BCF-D7AE-C1755DE06A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98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88" name="Rectangle 361">
                    <a:extLst>
                      <a:ext uri="{FF2B5EF4-FFF2-40B4-BE49-F238E27FC236}">
                        <a16:creationId xmlns:a16="http://schemas.microsoft.com/office/drawing/2014/main" id="{7826E547-59BC-F4C4-AECE-9F39FBC3C1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417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Rectangle 362">
                    <a:extLst>
                      <a:ext uri="{FF2B5EF4-FFF2-40B4-BE49-F238E27FC236}">
                        <a16:creationId xmlns:a16="http://schemas.microsoft.com/office/drawing/2014/main" id="{A9B60C77-F067-AD02-4EB3-CF0C703B63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21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90" name="Rectangle 363">
                    <a:extLst>
                      <a:ext uri="{FF2B5EF4-FFF2-40B4-BE49-F238E27FC236}">
                        <a16:creationId xmlns:a16="http://schemas.microsoft.com/office/drawing/2014/main" id="{3850ECD1-E90E-7EC9-7BC0-1B5C0B9551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3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Rectangle 364">
                    <a:extLst>
                      <a:ext uri="{FF2B5EF4-FFF2-40B4-BE49-F238E27FC236}">
                        <a16:creationId xmlns:a16="http://schemas.microsoft.com/office/drawing/2014/main" id="{92DFFFFA-F7D8-C50B-E2E9-64AED5D6C9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3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92" name="Rectangle 365">
                    <a:extLst>
                      <a:ext uri="{FF2B5EF4-FFF2-40B4-BE49-F238E27FC236}">
                        <a16:creationId xmlns:a16="http://schemas.microsoft.com/office/drawing/2014/main" id="{BD778750-D056-770E-87A2-AF4E67E698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Rectangle 366">
                    <a:extLst>
                      <a:ext uri="{FF2B5EF4-FFF2-40B4-BE49-F238E27FC236}">
                        <a16:creationId xmlns:a16="http://schemas.microsoft.com/office/drawing/2014/main" id="{3E23BB9C-B42B-EC44-85AD-A77C0A9851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94" name="Rectangle 367">
                    <a:extLst>
                      <a:ext uri="{FF2B5EF4-FFF2-40B4-BE49-F238E27FC236}">
                        <a16:creationId xmlns:a16="http://schemas.microsoft.com/office/drawing/2014/main" id="{CC110548-9578-7E3C-7D65-EBCE2BB470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5" y="3725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95" name="Rectangle 368">
                    <a:extLst>
                      <a:ext uri="{FF2B5EF4-FFF2-40B4-BE49-F238E27FC236}">
                        <a16:creationId xmlns:a16="http://schemas.microsoft.com/office/drawing/2014/main" id="{1D980A95-BACB-79BB-75A3-FE369DE269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3" name="Group 369">
                  <a:extLst>
                    <a:ext uri="{FF2B5EF4-FFF2-40B4-BE49-F238E27FC236}">
                      <a16:creationId xmlns:a16="http://schemas.microsoft.com/office/drawing/2014/main" id="{DA2D65D3-E674-4B03-A527-2A704864793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3514" y="2571"/>
                  <a:ext cx="288" cy="480"/>
                  <a:chOff x="4255" y="3531"/>
                  <a:chExt cx="288" cy="480"/>
                </a:xfrm>
              </p:grpSpPr>
              <p:sp>
                <p:nvSpPr>
                  <p:cNvPr id="272" name="Rectangle 370">
                    <a:extLst>
                      <a:ext uri="{FF2B5EF4-FFF2-40B4-BE49-F238E27FC236}">
                        <a16:creationId xmlns:a16="http://schemas.microsoft.com/office/drawing/2014/main" id="{0E66D9DF-1DDB-D10E-8DF3-81844C63FB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73" name="Rectangle 371">
                    <a:extLst>
                      <a:ext uri="{FF2B5EF4-FFF2-40B4-BE49-F238E27FC236}">
                        <a16:creationId xmlns:a16="http://schemas.microsoft.com/office/drawing/2014/main" id="{97C3D3DF-2C43-D2E3-9ACD-E2B02D9E19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963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74" name="Rectangle 372">
                    <a:extLst>
                      <a:ext uri="{FF2B5EF4-FFF2-40B4-BE49-F238E27FC236}">
                        <a16:creationId xmlns:a16="http://schemas.microsoft.com/office/drawing/2014/main" id="{CF0EA6EE-8856-ECE2-758E-EFD39FE19A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37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75" name="Rectangle 373">
                    <a:extLst>
                      <a:ext uri="{FF2B5EF4-FFF2-40B4-BE49-F238E27FC236}">
                        <a16:creationId xmlns:a16="http://schemas.microsoft.com/office/drawing/2014/main" id="{CD35C507-B955-7D2C-0F45-671641DF62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748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76" name="Rectangle 374">
                    <a:extLst>
                      <a:ext uri="{FF2B5EF4-FFF2-40B4-BE49-F238E27FC236}">
                        <a16:creationId xmlns:a16="http://schemas.microsoft.com/office/drawing/2014/main" id="{98125533-5D83-3C68-E4A4-90F1E6C95C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71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" name="Rectangle 375">
                    <a:extLst>
                      <a:ext uri="{FF2B5EF4-FFF2-40B4-BE49-F238E27FC236}">
                        <a16:creationId xmlns:a16="http://schemas.microsoft.com/office/drawing/2014/main" id="{C7CAAE2C-2244-DC89-43BC-10B0BA4E274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02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78" name="Rectangle 376">
                    <a:extLst>
                      <a:ext uri="{FF2B5EF4-FFF2-40B4-BE49-F238E27FC236}">
                        <a16:creationId xmlns:a16="http://schemas.microsoft.com/office/drawing/2014/main" id="{34113E90-4877-51C7-AD10-568C7FAA3B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304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9" name="Rectangle 377">
                    <a:extLst>
                      <a:ext uri="{FF2B5EF4-FFF2-40B4-BE49-F238E27FC236}">
                        <a16:creationId xmlns:a16="http://schemas.microsoft.com/office/drawing/2014/main" id="{86C15A5E-72CA-C6C8-9F56-CCB92D74A6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80" name="Rectangle 378">
                    <a:extLst>
                      <a:ext uri="{FF2B5EF4-FFF2-40B4-BE49-F238E27FC236}">
                        <a16:creationId xmlns:a16="http://schemas.microsoft.com/office/drawing/2014/main" id="{B6DFC011-E01B-4829-A422-E7122893D3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56" y="3623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81" name="Rectangle 379">
                    <a:extLst>
                      <a:ext uri="{FF2B5EF4-FFF2-40B4-BE49-F238E27FC236}">
                        <a16:creationId xmlns:a16="http://schemas.microsoft.com/office/drawing/2014/main" id="{996C6266-6813-365A-22DA-939682DDA1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44" y="3698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82" name="Rectangle 380">
                    <a:extLst>
                      <a:ext uri="{FF2B5EF4-FFF2-40B4-BE49-F238E27FC236}">
                        <a16:creationId xmlns:a16="http://schemas.microsoft.com/office/drawing/2014/main" id="{41E2DAE0-E565-85EF-7B9E-15ADD1DBF6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494" y="3719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Rectangle 381">
                    <a:extLst>
                      <a:ext uri="{FF2B5EF4-FFF2-40B4-BE49-F238E27FC236}">
                        <a16:creationId xmlns:a16="http://schemas.microsoft.com/office/drawing/2014/main" id="{8063AB42-9867-1F98-8C2B-3F624D514A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" name="Group 382">
                  <a:extLst>
                    <a:ext uri="{FF2B5EF4-FFF2-40B4-BE49-F238E27FC236}">
                      <a16:creationId xmlns:a16="http://schemas.microsoft.com/office/drawing/2014/main" id="{6F4B9A93-5C15-D0A4-3D7C-4C8EDF3A85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84" y="2571"/>
                  <a:ext cx="192" cy="480"/>
                  <a:chOff x="3083" y="3531"/>
                  <a:chExt cx="192" cy="480"/>
                </a:xfrm>
              </p:grpSpPr>
              <p:sp>
                <p:nvSpPr>
                  <p:cNvPr id="263" name="Rectangle 383">
                    <a:extLst>
                      <a:ext uri="{FF2B5EF4-FFF2-40B4-BE49-F238E27FC236}">
                        <a16:creationId xmlns:a16="http://schemas.microsoft.com/office/drawing/2014/main" id="{2B050622-5C67-046F-A7EE-D40B081BB9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64" name="Rectangle 384">
                    <a:extLst>
                      <a:ext uri="{FF2B5EF4-FFF2-40B4-BE49-F238E27FC236}">
                        <a16:creationId xmlns:a16="http://schemas.microsoft.com/office/drawing/2014/main" id="{C8EFABC9-9CDE-8DFA-95C0-AC1136C6CF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Rectangle 385">
                    <a:extLst>
                      <a:ext uri="{FF2B5EF4-FFF2-40B4-BE49-F238E27FC236}">
                        <a16:creationId xmlns:a16="http://schemas.microsoft.com/office/drawing/2014/main" id="{55E11490-6F0A-3019-5DDF-2A031F7747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66" name="Rectangle 386">
                    <a:extLst>
                      <a:ext uri="{FF2B5EF4-FFF2-40B4-BE49-F238E27FC236}">
                        <a16:creationId xmlns:a16="http://schemas.microsoft.com/office/drawing/2014/main" id="{CEA1FBD1-CF7E-9D98-B2DE-370BBECBE9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Rectangle 387">
                    <a:extLst>
                      <a:ext uri="{FF2B5EF4-FFF2-40B4-BE49-F238E27FC236}">
                        <a16:creationId xmlns:a16="http://schemas.microsoft.com/office/drawing/2014/main" id="{23DF6693-686D-27ED-7839-9CDAF7663B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68" name="Rectangle 388">
                    <a:extLst>
                      <a:ext uri="{FF2B5EF4-FFF2-40B4-BE49-F238E27FC236}">
                        <a16:creationId xmlns:a16="http://schemas.microsoft.com/office/drawing/2014/main" id="{C0B09F3A-5ACB-3EF0-CE45-635D1C37BC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Rectangle 389">
                    <a:extLst>
                      <a:ext uri="{FF2B5EF4-FFF2-40B4-BE49-F238E27FC236}">
                        <a16:creationId xmlns:a16="http://schemas.microsoft.com/office/drawing/2014/main" id="{B480A3B3-4502-D0B5-D835-61CAA35D81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70" name="Rectangle 390">
                    <a:extLst>
                      <a:ext uri="{FF2B5EF4-FFF2-40B4-BE49-F238E27FC236}">
                        <a16:creationId xmlns:a16="http://schemas.microsoft.com/office/drawing/2014/main" id="{0093419D-9C5B-4391-C557-B7D31CA515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71" name="Rectangle 391">
                    <a:extLst>
                      <a:ext uri="{FF2B5EF4-FFF2-40B4-BE49-F238E27FC236}">
                        <a16:creationId xmlns:a16="http://schemas.microsoft.com/office/drawing/2014/main" id="{2575AEAC-7DEC-0E57-1360-DDE88C0CB1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5" name="Group 392">
                  <a:extLst>
                    <a:ext uri="{FF2B5EF4-FFF2-40B4-BE49-F238E27FC236}">
                      <a16:creationId xmlns:a16="http://schemas.microsoft.com/office/drawing/2014/main" id="{B065AB5B-38A1-BD0F-98D7-CC97E61DD44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72" y="2571"/>
                  <a:ext cx="250" cy="480"/>
                  <a:chOff x="5215" y="3531"/>
                  <a:chExt cx="250" cy="480"/>
                </a:xfrm>
              </p:grpSpPr>
              <p:sp>
                <p:nvSpPr>
                  <p:cNvPr id="251" name="Rectangle 393">
                    <a:extLst>
                      <a:ext uri="{FF2B5EF4-FFF2-40B4-BE49-F238E27FC236}">
                        <a16:creationId xmlns:a16="http://schemas.microsoft.com/office/drawing/2014/main" id="{B34091F9-013F-E586-72A0-989A8C4666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52" name="Rectangle 394">
                    <a:extLst>
                      <a:ext uri="{FF2B5EF4-FFF2-40B4-BE49-F238E27FC236}">
                        <a16:creationId xmlns:a16="http://schemas.microsoft.com/office/drawing/2014/main" id="{FFD33F09-0EEC-1569-9D73-D4A409A63C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963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53" name="Rectangle 395">
                    <a:extLst>
                      <a:ext uri="{FF2B5EF4-FFF2-40B4-BE49-F238E27FC236}">
                        <a16:creationId xmlns:a16="http://schemas.microsoft.com/office/drawing/2014/main" id="{03B0C325-475C-82FF-1DF5-5C05004A36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94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54" name="Rectangle 396">
                    <a:extLst>
                      <a:ext uri="{FF2B5EF4-FFF2-40B4-BE49-F238E27FC236}">
                        <a16:creationId xmlns:a16="http://schemas.microsoft.com/office/drawing/2014/main" id="{2F7FCAA6-391F-AA0D-2E94-B6D48DD89C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98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55" name="Rectangle 397">
                    <a:extLst>
                      <a:ext uri="{FF2B5EF4-FFF2-40B4-BE49-F238E27FC236}">
                        <a16:creationId xmlns:a16="http://schemas.microsoft.com/office/drawing/2014/main" id="{B2CACA26-BB6B-A863-40E1-B74B0D2C52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417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56" name="Rectangle 398">
                    <a:extLst>
                      <a:ext uri="{FF2B5EF4-FFF2-40B4-BE49-F238E27FC236}">
                        <a16:creationId xmlns:a16="http://schemas.microsoft.com/office/drawing/2014/main" id="{DD26C37E-7C8A-4866-DB23-B65F1F3DBF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21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57" name="Rectangle 399">
                    <a:extLst>
                      <a:ext uri="{FF2B5EF4-FFF2-40B4-BE49-F238E27FC236}">
                        <a16:creationId xmlns:a16="http://schemas.microsoft.com/office/drawing/2014/main" id="{A332F070-3BC3-5109-202C-0CEA8D4BB8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3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58" name="Rectangle 400">
                    <a:extLst>
                      <a:ext uri="{FF2B5EF4-FFF2-40B4-BE49-F238E27FC236}">
                        <a16:creationId xmlns:a16="http://schemas.microsoft.com/office/drawing/2014/main" id="{048DA7BC-5F21-B842-8EFC-6815725B05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3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Rectangle 401">
                    <a:extLst>
                      <a:ext uri="{FF2B5EF4-FFF2-40B4-BE49-F238E27FC236}">
                        <a16:creationId xmlns:a16="http://schemas.microsoft.com/office/drawing/2014/main" id="{500901BC-E82A-97AE-2344-236B0BB3B6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60" name="Rectangle 402">
                    <a:extLst>
                      <a:ext uri="{FF2B5EF4-FFF2-40B4-BE49-F238E27FC236}">
                        <a16:creationId xmlns:a16="http://schemas.microsoft.com/office/drawing/2014/main" id="{4322155F-71B2-D024-DC26-926AB8CBF0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61" name="Rectangle 403">
                    <a:extLst>
                      <a:ext uri="{FF2B5EF4-FFF2-40B4-BE49-F238E27FC236}">
                        <a16:creationId xmlns:a16="http://schemas.microsoft.com/office/drawing/2014/main" id="{EF9E3CE4-25F1-FEA4-250D-B53497012D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5" y="3725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62" name="Rectangle 404">
                    <a:extLst>
                      <a:ext uri="{FF2B5EF4-FFF2-40B4-BE49-F238E27FC236}">
                        <a16:creationId xmlns:a16="http://schemas.microsoft.com/office/drawing/2014/main" id="{3A904481-3B90-AC99-5CF7-624790AE75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" name="Group 405">
                  <a:extLst>
                    <a:ext uri="{FF2B5EF4-FFF2-40B4-BE49-F238E27FC236}">
                      <a16:creationId xmlns:a16="http://schemas.microsoft.com/office/drawing/2014/main" id="{B4CCB9B7-664E-F1B7-B4D8-6D13D1DE2A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19" y="2571"/>
                  <a:ext cx="250" cy="480"/>
                  <a:chOff x="5215" y="3531"/>
                  <a:chExt cx="250" cy="480"/>
                </a:xfrm>
              </p:grpSpPr>
              <p:sp>
                <p:nvSpPr>
                  <p:cNvPr id="239" name="Rectangle 406">
                    <a:extLst>
                      <a:ext uri="{FF2B5EF4-FFF2-40B4-BE49-F238E27FC236}">
                        <a16:creationId xmlns:a16="http://schemas.microsoft.com/office/drawing/2014/main" id="{0388D72C-BECC-93C1-CCC4-D4A46F745E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40" name="Rectangle 407">
                    <a:extLst>
                      <a:ext uri="{FF2B5EF4-FFF2-40B4-BE49-F238E27FC236}">
                        <a16:creationId xmlns:a16="http://schemas.microsoft.com/office/drawing/2014/main" id="{C325BE0A-84FB-46FC-A954-BBB776BCF5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963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41" name="Rectangle 408">
                    <a:extLst>
                      <a:ext uri="{FF2B5EF4-FFF2-40B4-BE49-F238E27FC236}">
                        <a16:creationId xmlns:a16="http://schemas.microsoft.com/office/drawing/2014/main" id="{2E950EE4-90EA-A137-1515-CAFA9A3778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94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42" name="Rectangle 409">
                    <a:extLst>
                      <a:ext uri="{FF2B5EF4-FFF2-40B4-BE49-F238E27FC236}">
                        <a16:creationId xmlns:a16="http://schemas.microsoft.com/office/drawing/2014/main" id="{2B39F5E8-DEC2-4D90-0E47-7DA1022185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98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43" name="Rectangle 410">
                    <a:extLst>
                      <a:ext uri="{FF2B5EF4-FFF2-40B4-BE49-F238E27FC236}">
                        <a16:creationId xmlns:a16="http://schemas.microsoft.com/office/drawing/2014/main" id="{41E7B5AD-8BE9-3AE0-7030-857E4DB6B3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417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44" name="Rectangle 411">
                    <a:extLst>
                      <a:ext uri="{FF2B5EF4-FFF2-40B4-BE49-F238E27FC236}">
                        <a16:creationId xmlns:a16="http://schemas.microsoft.com/office/drawing/2014/main" id="{94E93FCB-E743-7278-86A5-5613D6145E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21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45" name="Rectangle 412">
                    <a:extLst>
                      <a:ext uri="{FF2B5EF4-FFF2-40B4-BE49-F238E27FC236}">
                        <a16:creationId xmlns:a16="http://schemas.microsoft.com/office/drawing/2014/main" id="{C8592E51-1CA4-6C25-3DBB-1F4CE79F6F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3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46" name="Rectangle 413">
                    <a:extLst>
                      <a:ext uri="{FF2B5EF4-FFF2-40B4-BE49-F238E27FC236}">
                        <a16:creationId xmlns:a16="http://schemas.microsoft.com/office/drawing/2014/main" id="{961FC036-015B-3B0E-53D3-FE22396E34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3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47" name="Rectangle 414">
                    <a:extLst>
                      <a:ext uri="{FF2B5EF4-FFF2-40B4-BE49-F238E27FC236}">
                        <a16:creationId xmlns:a16="http://schemas.microsoft.com/office/drawing/2014/main" id="{153616CA-0E38-7804-3946-2A7BB38622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48" name="Rectangle 415">
                    <a:extLst>
                      <a:ext uri="{FF2B5EF4-FFF2-40B4-BE49-F238E27FC236}">
                        <a16:creationId xmlns:a16="http://schemas.microsoft.com/office/drawing/2014/main" id="{04317F7C-1F8F-A2DF-CAC4-23872B38B3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49" name="Rectangle 416">
                    <a:extLst>
                      <a:ext uri="{FF2B5EF4-FFF2-40B4-BE49-F238E27FC236}">
                        <a16:creationId xmlns:a16="http://schemas.microsoft.com/office/drawing/2014/main" id="{301EA7D8-B57C-20A7-21A3-88FC79771A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5" y="3725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50" name="Rectangle 417">
                    <a:extLst>
                      <a:ext uri="{FF2B5EF4-FFF2-40B4-BE49-F238E27FC236}">
                        <a16:creationId xmlns:a16="http://schemas.microsoft.com/office/drawing/2014/main" id="{D68DE41D-4DFC-3491-4507-256389BF12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" name="Group 418">
                  <a:extLst>
                    <a:ext uri="{FF2B5EF4-FFF2-40B4-BE49-F238E27FC236}">
                      <a16:creationId xmlns:a16="http://schemas.microsoft.com/office/drawing/2014/main" id="{D79254AE-E439-1710-448C-DA2075E3C33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76" y="2091"/>
                  <a:ext cx="480" cy="480"/>
                  <a:chOff x="4735" y="3531"/>
                  <a:chExt cx="480" cy="480"/>
                </a:xfrm>
              </p:grpSpPr>
              <p:sp>
                <p:nvSpPr>
                  <p:cNvPr id="223" name="Rectangle 419">
                    <a:extLst>
                      <a:ext uri="{FF2B5EF4-FFF2-40B4-BE49-F238E27FC236}">
                        <a16:creationId xmlns:a16="http://schemas.microsoft.com/office/drawing/2014/main" id="{F613BE31-6438-9803-B658-71AD4E870D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24" name="Rectangle 420">
                    <a:extLst>
                      <a:ext uri="{FF2B5EF4-FFF2-40B4-BE49-F238E27FC236}">
                        <a16:creationId xmlns:a16="http://schemas.microsoft.com/office/drawing/2014/main" id="{D7F2B103-99E2-2112-EB6F-3252E8CC75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963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25" name="Rectangle 421">
                    <a:extLst>
                      <a:ext uri="{FF2B5EF4-FFF2-40B4-BE49-F238E27FC236}">
                        <a16:creationId xmlns:a16="http://schemas.microsoft.com/office/drawing/2014/main" id="{E223B10D-58E4-9689-8007-C8F30C791B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10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26" name="Rectangle 422">
                    <a:extLst>
                      <a:ext uri="{FF2B5EF4-FFF2-40B4-BE49-F238E27FC236}">
                        <a16:creationId xmlns:a16="http://schemas.microsoft.com/office/drawing/2014/main" id="{3E95FDD8-11D7-BBE9-2317-57FEADA213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45" y="3723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27" name="Rectangle 423">
                    <a:extLst>
                      <a:ext uri="{FF2B5EF4-FFF2-40B4-BE49-F238E27FC236}">
                        <a16:creationId xmlns:a16="http://schemas.microsoft.com/office/drawing/2014/main" id="{2D979AE5-A6C2-0B49-0F99-4173B339CD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76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" name="Rectangle 424">
                    <a:extLst>
                      <a:ext uri="{FF2B5EF4-FFF2-40B4-BE49-F238E27FC236}">
                        <a16:creationId xmlns:a16="http://schemas.microsoft.com/office/drawing/2014/main" id="{8197B5C7-F326-BFDF-6DCF-8FC785C61B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22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29" name="Rectangle 425">
                    <a:extLst>
                      <a:ext uri="{FF2B5EF4-FFF2-40B4-BE49-F238E27FC236}">
                        <a16:creationId xmlns:a16="http://schemas.microsoft.com/office/drawing/2014/main" id="{B3E338C2-AA51-6D38-2E24-16BF1A8DD8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43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0" name="Rectangle 426">
                    <a:extLst>
                      <a:ext uri="{FF2B5EF4-FFF2-40B4-BE49-F238E27FC236}">
                        <a16:creationId xmlns:a16="http://schemas.microsoft.com/office/drawing/2014/main" id="{92F5C672-2810-2B8F-AC6B-E597FC5F68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66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31" name="Rectangle 427">
                    <a:extLst>
                      <a:ext uri="{FF2B5EF4-FFF2-40B4-BE49-F238E27FC236}">
                        <a16:creationId xmlns:a16="http://schemas.microsoft.com/office/drawing/2014/main" id="{9834316F-100F-3C81-AEB5-6E7A1F9122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14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32" name="Rectangle 428">
                    <a:extLst>
                      <a:ext uri="{FF2B5EF4-FFF2-40B4-BE49-F238E27FC236}">
                        <a16:creationId xmlns:a16="http://schemas.microsoft.com/office/drawing/2014/main" id="{86C2C7F3-6BFE-BA96-A996-00A110C107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857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3" name="Rectangle 429">
                    <a:extLst>
                      <a:ext uri="{FF2B5EF4-FFF2-40B4-BE49-F238E27FC236}">
                        <a16:creationId xmlns:a16="http://schemas.microsoft.com/office/drawing/2014/main" id="{EBA42FB3-F17F-E178-62E8-F51CDDFB18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16200000" flipV="1">
                    <a:off x="4820" y="368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4" name="Rectangle 430">
                    <a:extLst>
                      <a:ext uri="{FF2B5EF4-FFF2-40B4-BE49-F238E27FC236}">
                        <a16:creationId xmlns:a16="http://schemas.microsoft.com/office/drawing/2014/main" id="{5C3DFBD2-D565-D886-E8B1-4002D5B3CA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53" y="3721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35" name="Rectangle 431">
                    <a:extLst>
                      <a:ext uri="{FF2B5EF4-FFF2-40B4-BE49-F238E27FC236}">
                        <a16:creationId xmlns:a16="http://schemas.microsoft.com/office/drawing/2014/main" id="{55602BBA-7323-5F9A-9FED-56047108E2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30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36" name="Rectangle 432">
                    <a:extLst>
                      <a:ext uri="{FF2B5EF4-FFF2-40B4-BE49-F238E27FC236}">
                        <a16:creationId xmlns:a16="http://schemas.microsoft.com/office/drawing/2014/main" id="{3E07A267-C1BB-96E7-406D-CE93CA0AFF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784" y="3796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37" name="Rectangle 433">
                    <a:extLst>
                      <a:ext uri="{FF2B5EF4-FFF2-40B4-BE49-F238E27FC236}">
                        <a16:creationId xmlns:a16="http://schemas.microsoft.com/office/drawing/2014/main" id="{A8E3E9A8-A611-B653-783B-ECC75AFA1F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108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38" name="Rectangle 434">
                    <a:extLst>
                      <a:ext uri="{FF2B5EF4-FFF2-40B4-BE49-F238E27FC236}">
                        <a16:creationId xmlns:a16="http://schemas.microsoft.com/office/drawing/2014/main" id="{1A0B98F0-6715-1DE6-DDB8-E1DAEA7F32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" name="Group 435">
                  <a:extLst>
                    <a:ext uri="{FF2B5EF4-FFF2-40B4-BE49-F238E27FC236}">
                      <a16:creationId xmlns:a16="http://schemas.microsoft.com/office/drawing/2014/main" id="{9491432A-0B08-241F-F0A5-505172C51F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42" y="2091"/>
                  <a:ext cx="250" cy="480"/>
                  <a:chOff x="5215" y="3531"/>
                  <a:chExt cx="250" cy="480"/>
                </a:xfrm>
              </p:grpSpPr>
              <p:sp>
                <p:nvSpPr>
                  <p:cNvPr id="211" name="Rectangle 436">
                    <a:extLst>
                      <a:ext uri="{FF2B5EF4-FFF2-40B4-BE49-F238E27FC236}">
                        <a16:creationId xmlns:a16="http://schemas.microsoft.com/office/drawing/2014/main" id="{7D566C89-7B99-73F4-7968-0E2BF54C2C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12" name="Rectangle 437">
                    <a:extLst>
                      <a:ext uri="{FF2B5EF4-FFF2-40B4-BE49-F238E27FC236}">
                        <a16:creationId xmlns:a16="http://schemas.microsoft.com/office/drawing/2014/main" id="{42E1342F-5D57-570A-3E62-3F5E4713C2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963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13" name="Rectangle 438">
                    <a:extLst>
                      <a:ext uri="{FF2B5EF4-FFF2-40B4-BE49-F238E27FC236}">
                        <a16:creationId xmlns:a16="http://schemas.microsoft.com/office/drawing/2014/main" id="{EF9D493C-FE95-D532-C167-68E913162B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94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14" name="Rectangle 439">
                    <a:extLst>
                      <a:ext uri="{FF2B5EF4-FFF2-40B4-BE49-F238E27FC236}">
                        <a16:creationId xmlns:a16="http://schemas.microsoft.com/office/drawing/2014/main" id="{DE17A498-E0C6-BEE5-16C5-0A89B9A0E4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98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15" name="Rectangle 440">
                    <a:extLst>
                      <a:ext uri="{FF2B5EF4-FFF2-40B4-BE49-F238E27FC236}">
                        <a16:creationId xmlns:a16="http://schemas.microsoft.com/office/drawing/2014/main" id="{D208AC18-A038-4536-BF44-A5762456A8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417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16" name="Rectangle 441">
                    <a:extLst>
                      <a:ext uri="{FF2B5EF4-FFF2-40B4-BE49-F238E27FC236}">
                        <a16:creationId xmlns:a16="http://schemas.microsoft.com/office/drawing/2014/main" id="{03D05AA5-3650-570C-5993-32D8135E29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21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17" name="Rectangle 442">
                    <a:extLst>
                      <a:ext uri="{FF2B5EF4-FFF2-40B4-BE49-F238E27FC236}">
                        <a16:creationId xmlns:a16="http://schemas.microsoft.com/office/drawing/2014/main" id="{391838C1-72E5-32A5-983A-0A529ED443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3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18" name="Rectangle 443">
                    <a:extLst>
                      <a:ext uri="{FF2B5EF4-FFF2-40B4-BE49-F238E27FC236}">
                        <a16:creationId xmlns:a16="http://schemas.microsoft.com/office/drawing/2014/main" id="{B5AC0068-40F8-60BC-880F-557758C4E9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3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19" name="Rectangle 444">
                    <a:extLst>
                      <a:ext uri="{FF2B5EF4-FFF2-40B4-BE49-F238E27FC236}">
                        <a16:creationId xmlns:a16="http://schemas.microsoft.com/office/drawing/2014/main" id="{76311982-9209-E644-3ADC-510CF25F18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20" name="Rectangle 445">
                    <a:extLst>
                      <a:ext uri="{FF2B5EF4-FFF2-40B4-BE49-F238E27FC236}">
                        <a16:creationId xmlns:a16="http://schemas.microsoft.com/office/drawing/2014/main" id="{CAF91526-68F8-F7FE-F4A2-DB85F5C3CD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21" name="Rectangle 446">
                    <a:extLst>
                      <a:ext uri="{FF2B5EF4-FFF2-40B4-BE49-F238E27FC236}">
                        <a16:creationId xmlns:a16="http://schemas.microsoft.com/office/drawing/2014/main" id="{9F4339EF-9C33-8DF0-3CE4-87BB53491C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5" y="3725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22" name="Rectangle 447">
                    <a:extLst>
                      <a:ext uri="{FF2B5EF4-FFF2-40B4-BE49-F238E27FC236}">
                        <a16:creationId xmlns:a16="http://schemas.microsoft.com/office/drawing/2014/main" id="{A5D4EE56-0C10-A52B-11F9-4885E4A970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9" name="Group 448">
                  <a:extLst>
                    <a:ext uri="{FF2B5EF4-FFF2-40B4-BE49-F238E27FC236}">
                      <a16:creationId xmlns:a16="http://schemas.microsoft.com/office/drawing/2014/main" id="{34791347-A609-53B8-66F4-32D7BCAC8C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3792" y="2091"/>
                  <a:ext cx="288" cy="480"/>
                  <a:chOff x="4255" y="3531"/>
                  <a:chExt cx="288" cy="480"/>
                </a:xfrm>
              </p:grpSpPr>
              <p:sp>
                <p:nvSpPr>
                  <p:cNvPr id="199" name="Rectangle 449">
                    <a:extLst>
                      <a:ext uri="{FF2B5EF4-FFF2-40B4-BE49-F238E27FC236}">
                        <a16:creationId xmlns:a16="http://schemas.microsoft.com/office/drawing/2014/main" id="{4118F1F0-A855-3933-6175-F9493AE4E5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00" name="Rectangle 450">
                    <a:extLst>
                      <a:ext uri="{FF2B5EF4-FFF2-40B4-BE49-F238E27FC236}">
                        <a16:creationId xmlns:a16="http://schemas.microsoft.com/office/drawing/2014/main" id="{BB09CB40-8C2F-53CF-5785-56A917E2D9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963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01" name="Rectangle 451">
                    <a:extLst>
                      <a:ext uri="{FF2B5EF4-FFF2-40B4-BE49-F238E27FC236}">
                        <a16:creationId xmlns:a16="http://schemas.microsoft.com/office/drawing/2014/main" id="{9C8BAB66-2D19-FA03-6493-39A8EF45CC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37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02" name="Rectangle 452">
                    <a:extLst>
                      <a:ext uri="{FF2B5EF4-FFF2-40B4-BE49-F238E27FC236}">
                        <a16:creationId xmlns:a16="http://schemas.microsoft.com/office/drawing/2014/main" id="{118AF69E-C11A-6D7E-5FFC-AD0ECB3D39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748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03" name="Rectangle 453">
                    <a:extLst>
                      <a:ext uri="{FF2B5EF4-FFF2-40B4-BE49-F238E27FC236}">
                        <a16:creationId xmlns:a16="http://schemas.microsoft.com/office/drawing/2014/main" id="{1441036C-1FD1-A24A-6446-C466E81B4E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71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4" name="Rectangle 454">
                    <a:extLst>
                      <a:ext uri="{FF2B5EF4-FFF2-40B4-BE49-F238E27FC236}">
                        <a16:creationId xmlns:a16="http://schemas.microsoft.com/office/drawing/2014/main" id="{042FB228-AF24-3961-AFDA-C6BE5620D2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02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05" name="Rectangle 455">
                    <a:extLst>
                      <a:ext uri="{FF2B5EF4-FFF2-40B4-BE49-F238E27FC236}">
                        <a16:creationId xmlns:a16="http://schemas.microsoft.com/office/drawing/2014/main" id="{66B77145-561C-1CDE-752F-1B9FD920B0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304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6" name="Rectangle 456">
                    <a:extLst>
                      <a:ext uri="{FF2B5EF4-FFF2-40B4-BE49-F238E27FC236}">
                        <a16:creationId xmlns:a16="http://schemas.microsoft.com/office/drawing/2014/main" id="{B585892B-74C6-2E63-71A8-783C79DA87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07" name="Rectangle 457">
                    <a:extLst>
                      <a:ext uri="{FF2B5EF4-FFF2-40B4-BE49-F238E27FC236}">
                        <a16:creationId xmlns:a16="http://schemas.microsoft.com/office/drawing/2014/main" id="{32C3BB54-F867-691A-30B9-9D546CF1AD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56" y="3623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08" name="Rectangle 458">
                    <a:extLst>
                      <a:ext uri="{FF2B5EF4-FFF2-40B4-BE49-F238E27FC236}">
                        <a16:creationId xmlns:a16="http://schemas.microsoft.com/office/drawing/2014/main" id="{EF891DFA-5604-AA29-33B0-D25AA64B6F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44" y="3698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09" name="Rectangle 459">
                    <a:extLst>
                      <a:ext uri="{FF2B5EF4-FFF2-40B4-BE49-F238E27FC236}">
                        <a16:creationId xmlns:a16="http://schemas.microsoft.com/office/drawing/2014/main" id="{CC21FACC-50B5-3D4F-908B-D803D94EC6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494" y="3719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210" name="Rectangle 460">
                    <a:extLst>
                      <a:ext uri="{FF2B5EF4-FFF2-40B4-BE49-F238E27FC236}">
                        <a16:creationId xmlns:a16="http://schemas.microsoft.com/office/drawing/2014/main" id="{88C070EF-1CC8-9706-6438-CAF778CC97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0" name="Group 461">
                  <a:extLst>
                    <a:ext uri="{FF2B5EF4-FFF2-40B4-BE49-F238E27FC236}">
                      <a16:creationId xmlns:a16="http://schemas.microsoft.com/office/drawing/2014/main" id="{4FD4BBAE-A95F-521A-B23E-5DEED004A92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461" y="2094"/>
                  <a:ext cx="288" cy="480"/>
                  <a:chOff x="4255" y="3531"/>
                  <a:chExt cx="288" cy="480"/>
                </a:xfrm>
              </p:grpSpPr>
              <p:sp>
                <p:nvSpPr>
                  <p:cNvPr id="187" name="Rectangle 462">
                    <a:extLst>
                      <a:ext uri="{FF2B5EF4-FFF2-40B4-BE49-F238E27FC236}">
                        <a16:creationId xmlns:a16="http://schemas.microsoft.com/office/drawing/2014/main" id="{7A863964-4920-F72D-D119-080DBC4739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88" name="Rectangle 463">
                    <a:extLst>
                      <a:ext uri="{FF2B5EF4-FFF2-40B4-BE49-F238E27FC236}">
                        <a16:creationId xmlns:a16="http://schemas.microsoft.com/office/drawing/2014/main" id="{E125A53F-7613-00EA-6DFC-9A77779C37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963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89" name="Rectangle 464">
                    <a:extLst>
                      <a:ext uri="{FF2B5EF4-FFF2-40B4-BE49-F238E27FC236}">
                        <a16:creationId xmlns:a16="http://schemas.microsoft.com/office/drawing/2014/main" id="{BF2A901F-3B48-0118-0F85-ECBDFC93A6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37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90" name="Rectangle 465">
                    <a:extLst>
                      <a:ext uri="{FF2B5EF4-FFF2-40B4-BE49-F238E27FC236}">
                        <a16:creationId xmlns:a16="http://schemas.microsoft.com/office/drawing/2014/main" id="{A623A4FA-561F-D156-09E8-5ED5927518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748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91" name="Rectangle 466">
                    <a:extLst>
                      <a:ext uri="{FF2B5EF4-FFF2-40B4-BE49-F238E27FC236}">
                        <a16:creationId xmlns:a16="http://schemas.microsoft.com/office/drawing/2014/main" id="{D9B5DF37-AB44-0AFE-D70E-4E1A090105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71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2" name="Rectangle 467">
                    <a:extLst>
                      <a:ext uri="{FF2B5EF4-FFF2-40B4-BE49-F238E27FC236}">
                        <a16:creationId xmlns:a16="http://schemas.microsoft.com/office/drawing/2014/main" id="{106DFC59-B81C-3C05-38D1-FBA80EC145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02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93" name="Rectangle 468">
                    <a:extLst>
                      <a:ext uri="{FF2B5EF4-FFF2-40B4-BE49-F238E27FC236}">
                        <a16:creationId xmlns:a16="http://schemas.microsoft.com/office/drawing/2014/main" id="{9A3DE484-79AA-291A-4F9D-B9DF530FA2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304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4" name="Rectangle 469">
                    <a:extLst>
                      <a:ext uri="{FF2B5EF4-FFF2-40B4-BE49-F238E27FC236}">
                        <a16:creationId xmlns:a16="http://schemas.microsoft.com/office/drawing/2014/main" id="{664CE90E-76ED-5412-0039-F92798309E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95" name="Rectangle 470">
                    <a:extLst>
                      <a:ext uri="{FF2B5EF4-FFF2-40B4-BE49-F238E27FC236}">
                        <a16:creationId xmlns:a16="http://schemas.microsoft.com/office/drawing/2014/main" id="{A8AF2A4A-356E-285B-954A-D5B8F358C9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56" y="3623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96" name="Rectangle 471">
                    <a:extLst>
                      <a:ext uri="{FF2B5EF4-FFF2-40B4-BE49-F238E27FC236}">
                        <a16:creationId xmlns:a16="http://schemas.microsoft.com/office/drawing/2014/main" id="{EC834B41-B416-CCFA-249F-CFCEF5BB7E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44" y="3698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Rectangle 472">
                    <a:extLst>
                      <a:ext uri="{FF2B5EF4-FFF2-40B4-BE49-F238E27FC236}">
                        <a16:creationId xmlns:a16="http://schemas.microsoft.com/office/drawing/2014/main" id="{0350AA2D-0CC2-0D5F-E128-DF9580D820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494" y="3719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98" name="Rectangle 473">
                    <a:extLst>
                      <a:ext uri="{FF2B5EF4-FFF2-40B4-BE49-F238E27FC236}">
                        <a16:creationId xmlns:a16="http://schemas.microsoft.com/office/drawing/2014/main" id="{DBAC4125-3B0F-65EC-0EBE-708497B5C0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1" name="Group 474">
                  <a:extLst>
                    <a:ext uri="{FF2B5EF4-FFF2-40B4-BE49-F238E27FC236}">
                      <a16:creationId xmlns:a16="http://schemas.microsoft.com/office/drawing/2014/main" id="{A75D1CB5-BA41-6E01-A2A9-BA9BC40DA6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749" y="2095"/>
                  <a:ext cx="192" cy="480"/>
                  <a:chOff x="3083" y="3531"/>
                  <a:chExt cx="192" cy="480"/>
                </a:xfrm>
              </p:grpSpPr>
              <p:sp>
                <p:nvSpPr>
                  <p:cNvPr id="178" name="Rectangle 475">
                    <a:extLst>
                      <a:ext uri="{FF2B5EF4-FFF2-40B4-BE49-F238E27FC236}">
                        <a16:creationId xmlns:a16="http://schemas.microsoft.com/office/drawing/2014/main" id="{7A6AB95F-B318-09A4-52E7-B35005CB92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79" name="Rectangle 476">
                    <a:extLst>
                      <a:ext uri="{FF2B5EF4-FFF2-40B4-BE49-F238E27FC236}">
                        <a16:creationId xmlns:a16="http://schemas.microsoft.com/office/drawing/2014/main" id="{408C8523-D0E0-E34D-1B82-D4F1D0CED6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80" name="Rectangle 477">
                    <a:extLst>
                      <a:ext uri="{FF2B5EF4-FFF2-40B4-BE49-F238E27FC236}">
                        <a16:creationId xmlns:a16="http://schemas.microsoft.com/office/drawing/2014/main" id="{C497B1D6-F712-173D-9938-1F433B31EA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81" name="Rectangle 478">
                    <a:extLst>
                      <a:ext uri="{FF2B5EF4-FFF2-40B4-BE49-F238E27FC236}">
                        <a16:creationId xmlns:a16="http://schemas.microsoft.com/office/drawing/2014/main" id="{F0637701-CCD2-5FF7-1EA5-55B158A492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82" name="Rectangle 479">
                    <a:extLst>
                      <a:ext uri="{FF2B5EF4-FFF2-40B4-BE49-F238E27FC236}">
                        <a16:creationId xmlns:a16="http://schemas.microsoft.com/office/drawing/2014/main" id="{71A51A38-4CF4-5F6C-DD00-2B44C3F7EF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83" name="Rectangle 480">
                    <a:extLst>
                      <a:ext uri="{FF2B5EF4-FFF2-40B4-BE49-F238E27FC236}">
                        <a16:creationId xmlns:a16="http://schemas.microsoft.com/office/drawing/2014/main" id="{1207295D-7CEF-B581-714E-3082BF3D61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84" name="Rectangle 481">
                    <a:extLst>
                      <a:ext uri="{FF2B5EF4-FFF2-40B4-BE49-F238E27FC236}">
                        <a16:creationId xmlns:a16="http://schemas.microsoft.com/office/drawing/2014/main" id="{37DC6CE3-6D37-8224-D91F-14ACA43D42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85" name="Rectangle 482">
                    <a:extLst>
                      <a:ext uri="{FF2B5EF4-FFF2-40B4-BE49-F238E27FC236}">
                        <a16:creationId xmlns:a16="http://schemas.microsoft.com/office/drawing/2014/main" id="{117D72A8-674C-0EC3-08B4-DB5E606DE8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86" name="Rectangle 483">
                    <a:extLst>
                      <a:ext uri="{FF2B5EF4-FFF2-40B4-BE49-F238E27FC236}">
                        <a16:creationId xmlns:a16="http://schemas.microsoft.com/office/drawing/2014/main" id="{9BED9176-CDCA-BD8D-6784-008728FA70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2" name="Group 484">
                  <a:extLst>
                    <a:ext uri="{FF2B5EF4-FFF2-40B4-BE49-F238E27FC236}">
                      <a16:creationId xmlns:a16="http://schemas.microsoft.com/office/drawing/2014/main" id="{63856078-65A5-7925-45D3-AF07A99D3D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25" y="2091"/>
                  <a:ext cx="250" cy="480"/>
                  <a:chOff x="5215" y="3531"/>
                  <a:chExt cx="250" cy="480"/>
                </a:xfrm>
              </p:grpSpPr>
              <p:sp>
                <p:nvSpPr>
                  <p:cNvPr id="166" name="Rectangle 485">
                    <a:extLst>
                      <a:ext uri="{FF2B5EF4-FFF2-40B4-BE49-F238E27FC236}">
                        <a16:creationId xmlns:a16="http://schemas.microsoft.com/office/drawing/2014/main" id="{488DC37E-CCC5-8355-7197-D56CB6CDAD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67" name="Rectangle 486">
                    <a:extLst>
                      <a:ext uri="{FF2B5EF4-FFF2-40B4-BE49-F238E27FC236}">
                        <a16:creationId xmlns:a16="http://schemas.microsoft.com/office/drawing/2014/main" id="{55C702EC-684A-C64D-F7CC-07527082F8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963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68" name="Rectangle 487">
                    <a:extLst>
                      <a:ext uri="{FF2B5EF4-FFF2-40B4-BE49-F238E27FC236}">
                        <a16:creationId xmlns:a16="http://schemas.microsoft.com/office/drawing/2014/main" id="{8F738950-B51F-F881-B326-60082C9978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94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69" name="Rectangle 488">
                    <a:extLst>
                      <a:ext uri="{FF2B5EF4-FFF2-40B4-BE49-F238E27FC236}">
                        <a16:creationId xmlns:a16="http://schemas.microsoft.com/office/drawing/2014/main" id="{15F3C642-A313-7826-64A7-C0BC8B08F5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98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70" name="Rectangle 489">
                    <a:extLst>
                      <a:ext uri="{FF2B5EF4-FFF2-40B4-BE49-F238E27FC236}">
                        <a16:creationId xmlns:a16="http://schemas.microsoft.com/office/drawing/2014/main" id="{BAC2DEDE-4276-F2CD-AFBF-E907853063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417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71" name="Rectangle 490">
                    <a:extLst>
                      <a:ext uri="{FF2B5EF4-FFF2-40B4-BE49-F238E27FC236}">
                        <a16:creationId xmlns:a16="http://schemas.microsoft.com/office/drawing/2014/main" id="{4D2E69A2-A39B-6F74-0E09-6E9C20433C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21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72" name="Rectangle 491">
                    <a:extLst>
                      <a:ext uri="{FF2B5EF4-FFF2-40B4-BE49-F238E27FC236}">
                        <a16:creationId xmlns:a16="http://schemas.microsoft.com/office/drawing/2014/main" id="{2B65A38C-1435-A540-1088-2FC4CB65D1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3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73" name="Rectangle 492">
                    <a:extLst>
                      <a:ext uri="{FF2B5EF4-FFF2-40B4-BE49-F238E27FC236}">
                        <a16:creationId xmlns:a16="http://schemas.microsoft.com/office/drawing/2014/main" id="{590F1730-908E-F03B-16E7-0A936C3B64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3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74" name="Rectangle 493">
                    <a:extLst>
                      <a:ext uri="{FF2B5EF4-FFF2-40B4-BE49-F238E27FC236}">
                        <a16:creationId xmlns:a16="http://schemas.microsoft.com/office/drawing/2014/main" id="{101ECDCC-29CA-4698-FF78-625CDD4845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75" name="Rectangle 494">
                    <a:extLst>
                      <a:ext uri="{FF2B5EF4-FFF2-40B4-BE49-F238E27FC236}">
                        <a16:creationId xmlns:a16="http://schemas.microsoft.com/office/drawing/2014/main" id="{EEA0D64A-53E2-0DF1-44F0-C345275B32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76" name="Rectangle 495">
                    <a:extLst>
                      <a:ext uri="{FF2B5EF4-FFF2-40B4-BE49-F238E27FC236}">
                        <a16:creationId xmlns:a16="http://schemas.microsoft.com/office/drawing/2014/main" id="{F32827B7-0ADC-2DF9-C887-C473481361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5" y="3725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Rectangle 496">
                    <a:extLst>
                      <a:ext uri="{FF2B5EF4-FFF2-40B4-BE49-F238E27FC236}">
                        <a16:creationId xmlns:a16="http://schemas.microsoft.com/office/drawing/2014/main" id="{58A6F4F7-1292-F65B-90EC-6364B389C8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3" name="Group 497">
                  <a:extLst>
                    <a:ext uri="{FF2B5EF4-FFF2-40B4-BE49-F238E27FC236}">
                      <a16:creationId xmlns:a16="http://schemas.microsoft.com/office/drawing/2014/main" id="{F11BF9B8-2DAD-9FBD-8075-0A327A1E96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282" y="1611"/>
                  <a:ext cx="288" cy="480"/>
                  <a:chOff x="4255" y="3531"/>
                  <a:chExt cx="288" cy="480"/>
                </a:xfrm>
              </p:grpSpPr>
              <p:sp>
                <p:nvSpPr>
                  <p:cNvPr id="154" name="Rectangle 498">
                    <a:extLst>
                      <a:ext uri="{FF2B5EF4-FFF2-40B4-BE49-F238E27FC236}">
                        <a16:creationId xmlns:a16="http://schemas.microsoft.com/office/drawing/2014/main" id="{69B3BC49-A9C6-24F5-C860-D4943B4E6B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55" name="Rectangle 499">
                    <a:extLst>
                      <a:ext uri="{FF2B5EF4-FFF2-40B4-BE49-F238E27FC236}">
                        <a16:creationId xmlns:a16="http://schemas.microsoft.com/office/drawing/2014/main" id="{B93963AD-C9F7-FEE3-D5A5-C0C0E2037B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963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56" name="Rectangle 500">
                    <a:extLst>
                      <a:ext uri="{FF2B5EF4-FFF2-40B4-BE49-F238E27FC236}">
                        <a16:creationId xmlns:a16="http://schemas.microsoft.com/office/drawing/2014/main" id="{7E8940AE-8B5A-C366-861D-A91D4CD8DE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37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57" name="Rectangle 501">
                    <a:extLst>
                      <a:ext uri="{FF2B5EF4-FFF2-40B4-BE49-F238E27FC236}">
                        <a16:creationId xmlns:a16="http://schemas.microsoft.com/office/drawing/2014/main" id="{94CFA598-7E7B-DC29-2E63-DC1B72E5B0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748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Rectangle 502">
                    <a:extLst>
                      <a:ext uri="{FF2B5EF4-FFF2-40B4-BE49-F238E27FC236}">
                        <a16:creationId xmlns:a16="http://schemas.microsoft.com/office/drawing/2014/main" id="{4E59DF8F-1A3D-A813-A770-567B9B8D00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71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9" name="Rectangle 503">
                    <a:extLst>
                      <a:ext uri="{FF2B5EF4-FFF2-40B4-BE49-F238E27FC236}">
                        <a16:creationId xmlns:a16="http://schemas.microsoft.com/office/drawing/2014/main" id="{6E21BE87-2A16-F2E4-E890-5FA2239AE3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02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60" name="Rectangle 504">
                    <a:extLst>
                      <a:ext uri="{FF2B5EF4-FFF2-40B4-BE49-F238E27FC236}">
                        <a16:creationId xmlns:a16="http://schemas.microsoft.com/office/drawing/2014/main" id="{68491CC7-1443-CB6C-527B-C335AEBED2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304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1" name="Rectangle 505">
                    <a:extLst>
                      <a:ext uri="{FF2B5EF4-FFF2-40B4-BE49-F238E27FC236}">
                        <a16:creationId xmlns:a16="http://schemas.microsoft.com/office/drawing/2014/main" id="{56D4A460-69BE-1C94-964B-A204E542B0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62" name="Rectangle 506">
                    <a:extLst>
                      <a:ext uri="{FF2B5EF4-FFF2-40B4-BE49-F238E27FC236}">
                        <a16:creationId xmlns:a16="http://schemas.microsoft.com/office/drawing/2014/main" id="{A9157649-EFE4-140F-3AB1-7314267BDB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56" y="3623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Rectangle 507">
                    <a:extLst>
                      <a:ext uri="{FF2B5EF4-FFF2-40B4-BE49-F238E27FC236}">
                        <a16:creationId xmlns:a16="http://schemas.microsoft.com/office/drawing/2014/main" id="{DEF4DECA-9BD0-67D2-ACC2-F69C729EDE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44" y="3698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64" name="Rectangle 508">
                    <a:extLst>
                      <a:ext uri="{FF2B5EF4-FFF2-40B4-BE49-F238E27FC236}">
                        <a16:creationId xmlns:a16="http://schemas.microsoft.com/office/drawing/2014/main" id="{F2FA64D3-7529-B586-8663-7512C1C100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494" y="3719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65" name="Rectangle 509">
                    <a:extLst>
                      <a:ext uri="{FF2B5EF4-FFF2-40B4-BE49-F238E27FC236}">
                        <a16:creationId xmlns:a16="http://schemas.microsoft.com/office/drawing/2014/main" id="{143F6830-534C-C9EE-662B-FA050F2ABB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4" name="Group 510">
                  <a:extLst>
                    <a:ext uri="{FF2B5EF4-FFF2-40B4-BE49-F238E27FC236}">
                      <a16:creationId xmlns:a16="http://schemas.microsoft.com/office/drawing/2014/main" id="{869E98DD-1FF3-C9D5-BAA6-3D2D38B7C3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570" y="1612"/>
                  <a:ext cx="192" cy="480"/>
                  <a:chOff x="3083" y="3531"/>
                  <a:chExt cx="192" cy="480"/>
                </a:xfrm>
              </p:grpSpPr>
              <p:sp>
                <p:nvSpPr>
                  <p:cNvPr id="145" name="Rectangle 511">
                    <a:extLst>
                      <a:ext uri="{FF2B5EF4-FFF2-40B4-BE49-F238E27FC236}">
                        <a16:creationId xmlns:a16="http://schemas.microsoft.com/office/drawing/2014/main" id="{390AFF5E-0863-29DB-5DE4-15B18B855F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46" name="Rectangle 512">
                    <a:extLst>
                      <a:ext uri="{FF2B5EF4-FFF2-40B4-BE49-F238E27FC236}">
                        <a16:creationId xmlns:a16="http://schemas.microsoft.com/office/drawing/2014/main" id="{3352F7A9-41CD-4323-A391-D815FBA289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47" name="Rectangle 513">
                    <a:extLst>
                      <a:ext uri="{FF2B5EF4-FFF2-40B4-BE49-F238E27FC236}">
                        <a16:creationId xmlns:a16="http://schemas.microsoft.com/office/drawing/2014/main" id="{65B3A1D4-388C-B1EB-7819-4F5C767EE2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48" name="Rectangle 514">
                    <a:extLst>
                      <a:ext uri="{FF2B5EF4-FFF2-40B4-BE49-F238E27FC236}">
                        <a16:creationId xmlns:a16="http://schemas.microsoft.com/office/drawing/2014/main" id="{8B8F20DA-4BB3-62A7-4F46-832A4D100D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49" name="Rectangle 515">
                    <a:extLst>
                      <a:ext uri="{FF2B5EF4-FFF2-40B4-BE49-F238E27FC236}">
                        <a16:creationId xmlns:a16="http://schemas.microsoft.com/office/drawing/2014/main" id="{FDE37C4A-DBFA-001F-BFEA-007F18F37C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Rectangle 516">
                    <a:extLst>
                      <a:ext uri="{FF2B5EF4-FFF2-40B4-BE49-F238E27FC236}">
                        <a16:creationId xmlns:a16="http://schemas.microsoft.com/office/drawing/2014/main" id="{6090F8E3-ABD5-3B32-D20E-638D43E805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51" name="Rectangle 517">
                    <a:extLst>
                      <a:ext uri="{FF2B5EF4-FFF2-40B4-BE49-F238E27FC236}">
                        <a16:creationId xmlns:a16="http://schemas.microsoft.com/office/drawing/2014/main" id="{F9B6683F-1624-0F02-9C36-A00B0EF108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52" name="Rectangle 518">
                    <a:extLst>
                      <a:ext uri="{FF2B5EF4-FFF2-40B4-BE49-F238E27FC236}">
                        <a16:creationId xmlns:a16="http://schemas.microsoft.com/office/drawing/2014/main" id="{522FB756-ABB5-C81A-E8BB-980DF20CB3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Rectangle 519">
                    <a:extLst>
                      <a:ext uri="{FF2B5EF4-FFF2-40B4-BE49-F238E27FC236}">
                        <a16:creationId xmlns:a16="http://schemas.microsoft.com/office/drawing/2014/main" id="{0DA975BE-DAA6-75CE-0C66-901A52D306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5" name="Group 520">
                  <a:extLst>
                    <a:ext uri="{FF2B5EF4-FFF2-40B4-BE49-F238E27FC236}">
                      <a16:creationId xmlns:a16="http://schemas.microsoft.com/office/drawing/2014/main" id="{08CC1DCD-480E-613A-07B3-1A7B843EDB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904" y="1612"/>
                  <a:ext cx="480" cy="480"/>
                  <a:chOff x="4735" y="3531"/>
                  <a:chExt cx="480" cy="480"/>
                </a:xfrm>
              </p:grpSpPr>
              <p:sp>
                <p:nvSpPr>
                  <p:cNvPr id="129" name="Rectangle 521">
                    <a:extLst>
                      <a:ext uri="{FF2B5EF4-FFF2-40B4-BE49-F238E27FC236}">
                        <a16:creationId xmlns:a16="http://schemas.microsoft.com/office/drawing/2014/main" id="{A6BF599B-621B-0623-BECE-FBC33E5AC3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30" name="Rectangle 522">
                    <a:extLst>
                      <a:ext uri="{FF2B5EF4-FFF2-40B4-BE49-F238E27FC236}">
                        <a16:creationId xmlns:a16="http://schemas.microsoft.com/office/drawing/2014/main" id="{939D381E-C79D-71A7-2323-DB75DAF741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963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Rectangle 523">
                    <a:extLst>
                      <a:ext uri="{FF2B5EF4-FFF2-40B4-BE49-F238E27FC236}">
                        <a16:creationId xmlns:a16="http://schemas.microsoft.com/office/drawing/2014/main" id="{3E33C234-DF42-C586-D4F5-0127CADD66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10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Rectangle 524">
                    <a:extLst>
                      <a:ext uri="{FF2B5EF4-FFF2-40B4-BE49-F238E27FC236}">
                        <a16:creationId xmlns:a16="http://schemas.microsoft.com/office/drawing/2014/main" id="{BB8D59E8-E4E2-1F8D-8B0C-B2C1970BC7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45" y="3723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Rectangle 525">
                    <a:extLst>
                      <a:ext uri="{FF2B5EF4-FFF2-40B4-BE49-F238E27FC236}">
                        <a16:creationId xmlns:a16="http://schemas.microsoft.com/office/drawing/2014/main" id="{C55A0740-56E6-AC8C-89CA-C6C1069B25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76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4" name="Rectangle 526">
                    <a:extLst>
                      <a:ext uri="{FF2B5EF4-FFF2-40B4-BE49-F238E27FC236}">
                        <a16:creationId xmlns:a16="http://schemas.microsoft.com/office/drawing/2014/main" id="{96C4ABD7-D3FA-7705-4E59-C547C8B90A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22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Rectangle 527">
                    <a:extLst>
                      <a:ext uri="{FF2B5EF4-FFF2-40B4-BE49-F238E27FC236}">
                        <a16:creationId xmlns:a16="http://schemas.microsoft.com/office/drawing/2014/main" id="{5356070F-24B7-8CEA-E7B3-C35669C8FF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43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6" name="Rectangle 528">
                    <a:extLst>
                      <a:ext uri="{FF2B5EF4-FFF2-40B4-BE49-F238E27FC236}">
                        <a16:creationId xmlns:a16="http://schemas.microsoft.com/office/drawing/2014/main" id="{ED22AB8B-17EC-45FD-B103-F4D40665C2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66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Rectangle 529">
                    <a:extLst>
                      <a:ext uri="{FF2B5EF4-FFF2-40B4-BE49-F238E27FC236}">
                        <a16:creationId xmlns:a16="http://schemas.microsoft.com/office/drawing/2014/main" id="{9A0165EA-A97A-FF84-195C-248ACAC911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14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Rectangle 530">
                    <a:extLst>
                      <a:ext uri="{FF2B5EF4-FFF2-40B4-BE49-F238E27FC236}">
                        <a16:creationId xmlns:a16="http://schemas.microsoft.com/office/drawing/2014/main" id="{8DD1DDA7-5827-F689-CE12-E960D4A95E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857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9" name="Rectangle 531">
                    <a:extLst>
                      <a:ext uri="{FF2B5EF4-FFF2-40B4-BE49-F238E27FC236}">
                        <a16:creationId xmlns:a16="http://schemas.microsoft.com/office/drawing/2014/main" id="{276C991D-6037-BEC4-0AEB-24DEA04183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16200000" flipV="1">
                    <a:off x="4820" y="368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0" name="Rectangle 532">
                    <a:extLst>
                      <a:ext uri="{FF2B5EF4-FFF2-40B4-BE49-F238E27FC236}">
                        <a16:creationId xmlns:a16="http://schemas.microsoft.com/office/drawing/2014/main" id="{A56D9AEE-0269-D5AB-532C-8404B7A8F0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53" y="3721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Rectangle 533">
                    <a:extLst>
                      <a:ext uri="{FF2B5EF4-FFF2-40B4-BE49-F238E27FC236}">
                        <a16:creationId xmlns:a16="http://schemas.microsoft.com/office/drawing/2014/main" id="{FE49957B-5616-176E-C74B-E6D07FD50E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30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42" name="Rectangle 534">
                    <a:extLst>
                      <a:ext uri="{FF2B5EF4-FFF2-40B4-BE49-F238E27FC236}">
                        <a16:creationId xmlns:a16="http://schemas.microsoft.com/office/drawing/2014/main" id="{AD4A8B12-415C-8160-03F4-8B58E2DB25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784" y="3796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Rectangle 535">
                    <a:extLst>
                      <a:ext uri="{FF2B5EF4-FFF2-40B4-BE49-F238E27FC236}">
                        <a16:creationId xmlns:a16="http://schemas.microsoft.com/office/drawing/2014/main" id="{FBB6480A-06C9-260F-1339-44EC81982A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108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Rectangle 536">
                    <a:extLst>
                      <a:ext uri="{FF2B5EF4-FFF2-40B4-BE49-F238E27FC236}">
                        <a16:creationId xmlns:a16="http://schemas.microsoft.com/office/drawing/2014/main" id="{16174F44-740B-595E-93AF-8EFF1E10C4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Group 537">
                  <a:extLst>
                    <a:ext uri="{FF2B5EF4-FFF2-40B4-BE49-F238E27FC236}">
                      <a16:creationId xmlns:a16="http://schemas.microsoft.com/office/drawing/2014/main" id="{A73BC4BC-2E52-73A3-4A70-5DDF6C86B69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032" y="1611"/>
                  <a:ext cx="250" cy="480"/>
                  <a:chOff x="5215" y="3531"/>
                  <a:chExt cx="250" cy="480"/>
                </a:xfrm>
              </p:grpSpPr>
              <p:sp>
                <p:nvSpPr>
                  <p:cNvPr id="117" name="Rectangle 538">
                    <a:extLst>
                      <a:ext uri="{FF2B5EF4-FFF2-40B4-BE49-F238E27FC236}">
                        <a16:creationId xmlns:a16="http://schemas.microsoft.com/office/drawing/2014/main" id="{A125773E-3660-AF12-E5EA-02BD724274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18" name="Rectangle 539">
                    <a:extLst>
                      <a:ext uri="{FF2B5EF4-FFF2-40B4-BE49-F238E27FC236}">
                        <a16:creationId xmlns:a16="http://schemas.microsoft.com/office/drawing/2014/main" id="{4D803AF9-EA71-29A9-E2AD-727733DF74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963"/>
                    <a:ext cx="25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19" name="Rectangle 540">
                    <a:extLst>
                      <a:ext uri="{FF2B5EF4-FFF2-40B4-BE49-F238E27FC236}">
                        <a16:creationId xmlns:a16="http://schemas.microsoft.com/office/drawing/2014/main" id="{88715153-EFFF-6373-0F78-19EC81C45C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94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20" name="Rectangle 541">
                    <a:extLst>
                      <a:ext uri="{FF2B5EF4-FFF2-40B4-BE49-F238E27FC236}">
                        <a16:creationId xmlns:a16="http://schemas.microsoft.com/office/drawing/2014/main" id="{669E9717-5D06-8C7F-796A-E8A7DD1A1A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98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21" name="Rectangle 542">
                    <a:extLst>
                      <a:ext uri="{FF2B5EF4-FFF2-40B4-BE49-F238E27FC236}">
                        <a16:creationId xmlns:a16="http://schemas.microsoft.com/office/drawing/2014/main" id="{A22542EE-2F29-0A95-1200-68C06E01D7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417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Rectangle 543">
                    <a:extLst>
                      <a:ext uri="{FF2B5EF4-FFF2-40B4-BE49-F238E27FC236}">
                        <a16:creationId xmlns:a16="http://schemas.microsoft.com/office/drawing/2014/main" id="{D0A9AC1B-62FD-1293-189E-FCCBE7B68C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21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Rectangle 544">
                    <a:extLst>
                      <a:ext uri="{FF2B5EF4-FFF2-40B4-BE49-F238E27FC236}">
                        <a16:creationId xmlns:a16="http://schemas.microsoft.com/office/drawing/2014/main" id="{1D7ACA2A-7014-038F-CD7C-7F3C85776F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33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Rectangle 545">
                    <a:extLst>
                      <a:ext uri="{FF2B5EF4-FFF2-40B4-BE49-F238E27FC236}">
                        <a16:creationId xmlns:a16="http://schemas.microsoft.com/office/drawing/2014/main" id="{CFFA8403-5DF1-BAD8-3AD8-A95534D36E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3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Rectangle 546">
                    <a:extLst>
                      <a:ext uri="{FF2B5EF4-FFF2-40B4-BE49-F238E27FC236}">
                        <a16:creationId xmlns:a16="http://schemas.microsoft.com/office/drawing/2014/main" id="{A0ED80B8-7AE0-EDAE-BBCE-01FB8D2965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Rectangle 547">
                    <a:extLst>
                      <a:ext uri="{FF2B5EF4-FFF2-40B4-BE49-F238E27FC236}">
                        <a16:creationId xmlns:a16="http://schemas.microsoft.com/office/drawing/2014/main" id="{0990C404-5A58-DEDA-3A14-52DEF35494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50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Rectangle 548">
                    <a:extLst>
                      <a:ext uri="{FF2B5EF4-FFF2-40B4-BE49-F238E27FC236}">
                        <a16:creationId xmlns:a16="http://schemas.microsoft.com/office/drawing/2014/main" id="{1B42BF5E-2F7E-03D4-ECE1-3A5C516E64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75" y="3725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Rectangle 549">
                    <a:extLst>
                      <a:ext uri="{FF2B5EF4-FFF2-40B4-BE49-F238E27FC236}">
                        <a16:creationId xmlns:a16="http://schemas.microsoft.com/office/drawing/2014/main" id="{F100E296-9EBF-5F64-1B32-E4D3A46D29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215" y="3531"/>
                    <a:ext cx="25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" name="Group 550">
                  <a:extLst>
                    <a:ext uri="{FF2B5EF4-FFF2-40B4-BE49-F238E27FC236}">
                      <a16:creationId xmlns:a16="http://schemas.microsoft.com/office/drawing/2014/main" id="{C14A4796-727E-7C97-D85D-BBA1F5134B6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 flipV="1">
                  <a:off x="4319" y="1612"/>
                  <a:ext cx="288" cy="480"/>
                  <a:chOff x="4255" y="3531"/>
                  <a:chExt cx="288" cy="480"/>
                </a:xfrm>
              </p:grpSpPr>
              <p:sp>
                <p:nvSpPr>
                  <p:cNvPr id="105" name="Rectangle 551">
                    <a:extLst>
                      <a:ext uri="{FF2B5EF4-FFF2-40B4-BE49-F238E27FC236}">
                        <a16:creationId xmlns:a16="http://schemas.microsoft.com/office/drawing/2014/main" id="{A3011F6C-5F60-DE04-6BA3-EC944C7863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Rectangle 552">
                    <a:extLst>
                      <a:ext uri="{FF2B5EF4-FFF2-40B4-BE49-F238E27FC236}">
                        <a16:creationId xmlns:a16="http://schemas.microsoft.com/office/drawing/2014/main" id="{46E6F6C9-286E-B14F-C8C3-45B0077AF2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963"/>
                    <a:ext cx="288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Rectangle 553">
                    <a:extLst>
                      <a:ext uri="{FF2B5EF4-FFF2-40B4-BE49-F238E27FC236}">
                        <a16:creationId xmlns:a16="http://schemas.microsoft.com/office/drawing/2014/main" id="{29DF8850-8507-E852-6936-6C298D77CF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37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Rectangle 554">
                    <a:extLst>
                      <a:ext uri="{FF2B5EF4-FFF2-40B4-BE49-F238E27FC236}">
                        <a16:creationId xmlns:a16="http://schemas.microsoft.com/office/drawing/2014/main" id="{E3893048-4E01-A38E-CA29-D2995F2C52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748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Rectangle 555">
                    <a:extLst>
                      <a:ext uri="{FF2B5EF4-FFF2-40B4-BE49-F238E27FC236}">
                        <a16:creationId xmlns:a16="http://schemas.microsoft.com/office/drawing/2014/main" id="{23F33865-48A8-8F1E-9F24-9C7000C264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71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0" name="Rectangle 556">
                    <a:extLst>
                      <a:ext uri="{FF2B5EF4-FFF2-40B4-BE49-F238E27FC236}">
                        <a16:creationId xmlns:a16="http://schemas.microsoft.com/office/drawing/2014/main" id="{6E58B099-4056-6A57-2C2E-8C148A1EF5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402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11" name="Rectangle 557">
                    <a:extLst>
                      <a:ext uri="{FF2B5EF4-FFF2-40B4-BE49-F238E27FC236}">
                        <a16:creationId xmlns:a16="http://schemas.microsoft.com/office/drawing/2014/main" id="{2359377A-5C8F-1E91-66D4-022EC47C0C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304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2" name="Rectangle 558">
                    <a:extLst>
                      <a:ext uri="{FF2B5EF4-FFF2-40B4-BE49-F238E27FC236}">
                        <a16:creationId xmlns:a16="http://schemas.microsoft.com/office/drawing/2014/main" id="{9B305D87-E2D8-3479-94ED-F207A69B80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81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13" name="Rectangle 559">
                    <a:extLst>
                      <a:ext uri="{FF2B5EF4-FFF2-40B4-BE49-F238E27FC236}">
                        <a16:creationId xmlns:a16="http://schemas.microsoft.com/office/drawing/2014/main" id="{B270F8F8-E33B-0578-D654-4582C141A2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56" y="3623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14" name="Rectangle 560">
                    <a:extLst>
                      <a:ext uri="{FF2B5EF4-FFF2-40B4-BE49-F238E27FC236}">
                        <a16:creationId xmlns:a16="http://schemas.microsoft.com/office/drawing/2014/main" id="{C19FD54B-D544-7676-A33F-C195412E05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344" y="3698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Rectangle 561">
                    <a:extLst>
                      <a:ext uri="{FF2B5EF4-FFF2-40B4-BE49-F238E27FC236}">
                        <a16:creationId xmlns:a16="http://schemas.microsoft.com/office/drawing/2014/main" id="{BBFE7CE0-0B1C-26C5-5D09-4E80354714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494" y="3719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Rectangle 562">
                    <a:extLst>
                      <a:ext uri="{FF2B5EF4-FFF2-40B4-BE49-F238E27FC236}">
                        <a16:creationId xmlns:a16="http://schemas.microsoft.com/office/drawing/2014/main" id="{1659D08F-3656-6D30-528E-771E354DC9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255" y="3531"/>
                    <a:ext cx="288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8" name="Group 563">
                  <a:extLst>
                    <a:ext uri="{FF2B5EF4-FFF2-40B4-BE49-F238E27FC236}">
                      <a16:creationId xmlns:a16="http://schemas.microsoft.com/office/drawing/2014/main" id="{72FEDFC4-4D13-3FC7-8D47-1403330776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4608" y="1612"/>
                  <a:ext cx="192" cy="480"/>
                  <a:chOff x="3083" y="3531"/>
                  <a:chExt cx="192" cy="480"/>
                </a:xfrm>
              </p:grpSpPr>
              <p:sp>
                <p:nvSpPr>
                  <p:cNvPr id="96" name="Rectangle 564">
                    <a:extLst>
                      <a:ext uri="{FF2B5EF4-FFF2-40B4-BE49-F238E27FC236}">
                        <a16:creationId xmlns:a16="http://schemas.microsoft.com/office/drawing/2014/main" id="{29497121-D3AE-00C5-71F1-4E284A6673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97" name="Rectangle 565">
                    <a:extLst>
                      <a:ext uri="{FF2B5EF4-FFF2-40B4-BE49-F238E27FC236}">
                        <a16:creationId xmlns:a16="http://schemas.microsoft.com/office/drawing/2014/main" id="{7B5628B6-81E2-75C3-CCA3-100A530323A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Rectangle 566">
                    <a:extLst>
                      <a:ext uri="{FF2B5EF4-FFF2-40B4-BE49-F238E27FC236}">
                        <a16:creationId xmlns:a16="http://schemas.microsoft.com/office/drawing/2014/main" id="{9BBAD45C-FB0A-F376-F173-6914919397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Rectangle 567">
                    <a:extLst>
                      <a:ext uri="{FF2B5EF4-FFF2-40B4-BE49-F238E27FC236}">
                        <a16:creationId xmlns:a16="http://schemas.microsoft.com/office/drawing/2014/main" id="{66F56209-276F-3AC6-6AE5-AE4B10534F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Rectangle 568">
                    <a:extLst>
                      <a:ext uri="{FF2B5EF4-FFF2-40B4-BE49-F238E27FC236}">
                        <a16:creationId xmlns:a16="http://schemas.microsoft.com/office/drawing/2014/main" id="{E823A4C2-FA1C-1413-C9D5-77DEDC9AFD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Rectangle 569">
                    <a:extLst>
                      <a:ext uri="{FF2B5EF4-FFF2-40B4-BE49-F238E27FC236}">
                        <a16:creationId xmlns:a16="http://schemas.microsoft.com/office/drawing/2014/main" id="{4AD7736E-024E-F297-BAF4-AFE874F61B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Rectangle 570">
                    <a:extLst>
                      <a:ext uri="{FF2B5EF4-FFF2-40B4-BE49-F238E27FC236}">
                        <a16:creationId xmlns:a16="http://schemas.microsoft.com/office/drawing/2014/main" id="{915C0CB5-C592-D44D-0B9A-E86957D718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Rectangle 571">
                    <a:extLst>
                      <a:ext uri="{FF2B5EF4-FFF2-40B4-BE49-F238E27FC236}">
                        <a16:creationId xmlns:a16="http://schemas.microsoft.com/office/drawing/2014/main" id="{BCC59F0B-1711-6AEE-C4DD-2F6F256A02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Rectangle 572">
                    <a:extLst>
                      <a:ext uri="{FF2B5EF4-FFF2-40B4-BE49-F238E27FC236}">
                        <a16:creationId xmlns:a16="http://schemas.microsoft.com/office/drawing/2014/main" id="{303F02B5-3213-57D5-0B06-A19924572C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9" name="Group 573">
                  <a:extLst>
                    <a:ext uri="{FF2B5EF4-FFF2-40B4-BE49-F238E27FC236}">
                      <a16:creationId xmlns:a16="http://schemas.microsoft.com/office/drawing/2014/main" id="{BE2F3F23-4FA2-C9D7-6301-7C5EDE6849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2782" y="1611"/>
                  <a:ext cx="192" cy="480"/>
                  <a:chOff x="3083" y="3531"/>
                  <a:chExt cx="192" cy="480"/>
                </a:xfrm>
              </p:grpSpPr>
              <p:sp>
                <p:nvSpPr>
                  <p:cNvPr id="87" name="Rectangle 574">
                    <a:extLst>
                      <a:ext uri="{FF2B5EF4-FFF2-40B4-BE49-F238E27FC236}">
                        <a16:creationId xmlns:a16="http://schemas.microsoft.com/office/drawing/2014/main" id="{946318A7-ECF2-C758-08B4-B5855FE0F0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88" name="Rectangle 575">
                    <a:extLst>
                      <a:ext uri="{FF2B5EF4-FFF2-40B4-BE49-F238E27FC236}">
                        <a16:creationId xmlns:a16="http://schemas.microsoft.com/office/drawing/2014/main" id="{F7C0C2F9-731A-A5CC-A895-9AD5B22309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Rectangle 576">
                    <a:extLst>
                      <a:ext uri="{FF2B5EF4-FFF2-40B4-BE49-F238E27FC236}">
                        <a16:creationId xmlns:a16="http://schemas.microsoft.com/office/drawing/2014/main" id="{995ABCAA-BB53-8F8F-4A7F-83F2F4CA4E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90" name="Rectangle 577">
                    <a:extLst>
                      <a:ext uri="{FF2B5EF4-FFF2-40B4-BE49-F238E27FC236}">
                        <a16:creationId xmlns:a16="http://schemas.microsoft.com/office/drawing/2014/main" id="{AE24AEFC-BACA-CE5F-C098-7496A1DF35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Rectangle 578">
                    <a:extLst>
                      <a:ext uri="{FF2B5EF4-FFF2-40B4-BE49-F238E27FC236}">
                        <a16:creationId xmlns:a16="http://schemas.microsoft.com/office/drawing/2014/main" id="{90233D92-068B-4469-BD1B-B2725A09FD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Rectangle 579">
                    <a:extLst>
                      <a:ext uri="{FF2B5EF4-FFF2-40B4-BE49-F238E27FC236}">
                        <a16:creationId xmlns:a16="http://schemas.microsoft.com/office/drawing/2014/main" id="{74319D22-5AB5-B3FD-AC80-6276E43394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Rectangle 580">
                    <a:extLst>
                      <a:ext uri="{FF2B5EF4-FFF2-40B4-BE49-F238E27FC236}">
                        <a16:creationId xmlns:a16="http://schemas.microsoft.com/office/drawing/2014/main" id="{3B709B05-FC7D-1EFE-B871-F925422A79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Rectangle 581">
                    <a:extLst>
                      <a:ext uri="{FF2B5EF4-FFF2-40B4-BE49-F238E27FC236}">
                        <a16:creationId xmlns:a16="http://schemas.microsoft.com/office/drawing/2014/main" id="{9EF4A7A6-7865-E52E-706F-35FC5CA3B4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Rectangle 582">
                    <a:extLst>
                      <a:ext uri="{FF2B5EF4-FFF2-40B4-BE49-F238E27FC236}">
                        <a16:creationId xmlns:a16="http://schemas.microsoft.com/office/drawing/2014/main" id="{255770AD-81F7-011A-8044-863FF1E498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0" name="Group 583">
                  <a:extLst>
                    <a:ext uri="{FF2B5EF4-FFF2-40B4-BE49-F238E27FC236}">
                      <a16:creationId xmlns:a16="http://schemas.microsoft.com/office/drawing/2014/main" id="{2F0210AC-9C71-CF28-8AE9-911E8649C1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3839" y="1611"/>
                  <a:ext cx="480" cy="480"/>
                  <a:chOff x="4735" y="3531"/>
                  <a:chExt cx="480" cy="480"/>
                </a:xfrm>
              </p:grpSpPr>
              <p:sp>
                <p:nvSpPr>
                  <p:cNvPr id="71" name="Rectangle 584">
                    <a:extLst>
                      <a:ext uri="{FF2B5EF4-FFF2-40B4-BE49-F238E27FC236}">
                        <a16:creationId xmlns:a16="http://schemas.microsoft.com/office/drawing/2014/main" id="{DDE2F487-535A-4A5C-684A-A869A3DDCA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Rectangle 585">
                    <a:extLst>
                      <a:ext uri="{FF2B5EF4-FFF2-40B4-BE49-F238E27FC236}">
                        <a16:creationId xmlns:a16="http://schemas.microsoft.com/office/drawing/2014/main" id="{9E199479-1835-43DD-2400-1B8466031D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963"/>
                    <a:ext cx="480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73" name="Rectangle 586">
                    <a:extLst>
                      <a:ext uri="{FF2B5EF4-FFF2-40B4-BE49-F238E27FC236}">
                        <a16:creationId xmlns:a16="http://schemas.microsoft.com/office/drawing/2014/main" id="{A82FE080-8043-FB92-C7EC-6A057DFBCF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10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74" name="Rectangle 587">
                    <a:extLst>
                      <a:ext uri="{FF2B5EF4-FFF2-40B4-BE49-F238E27FC236}">
                        <a16:creationId xmlns:a16="http://schemas.microsoft.com/office/drawing/2014/main" id="{4EFFCF06-D064-B0DA-8178-DA5CDE46C6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45" y="3723"/>
                    <a:ext cx="144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75" name="Rectangle 588">
                    <a:extLst>
                      <a:ext uri="{FF2B5EF4-FFF2-40B4-BE49-F238E27FC236}">
                        <a16:creationId xmlns:a16="http://schemas.microsoft.com/office/drawing/2014/main" id="{F3632378-500F-7EFA-EC7F-6B136B4004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76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" name="Rectangle 589">
                    <a:extLst>
                      <a:ext uri="{FF2B5EF4-FFF2-40B4-BE49-F238E27FC236}">
                        <a16:creationId xmlns:a16="http://schemas.microsoft.com/office/drawing/2014/main" id="{2F27CF50-22CF-99C5-425B-C71F12564F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022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77" name="Rectangle 590">
                    <a:extLst>
                      <a:ext uri="{FF2B5EF4-FFF2-40B4-BE49-F238E27FC236}">
                        <a16:creationId xmlns:a16="http://schemas.microsoft.com/office/drawing/2014/main" id="{73874D82-6763-944C-9866-F1612D5D7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43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8" name="Rectangle 591">
                    <a:extLst>
                      <a:ext uri="{FF2B5EF4-FFF2-40B4-BE49-F238E27FC236}">
                        <a16:creationId xmlns:a16="http://schemas.microsoft.com/office/drawing/2014/main" id="{F29EDE6C-DA17-5AD1-0807-B08A12F045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5166" y="3579"/>
                    <a:ext cx="23" cy="169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Rectangle 592">
                    <a:extLst>
                      <a:ext uri="{FF2B5EF4-FFF2-40B4-BE49-F238E27FC236}">
                        <a16:creationId xmlns:a16="http://schemas.microsoft.com/office/drawing/2014/main" id="{271BA60D-4651-7FA4-DCC3-1989A2BEEF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914" y="3531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Rectangle 593">
                    <a:extLst>
                      <a:ext uri="{FF2B5EF4-FFF2-40B4-BE49-F238E27FC236}">
                        <a16:creationId xmlns:a16="http://schemas.microsoft.com/office/drawing/2014/main" id="{67A5A4EF-B694-B065-11A9-91A838A2AC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857" y="3723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1" name="Rectangle 594">
                    <a:extLst>
                      <a:ext uri="{FF2B5EF4-FFF2-40B4-BE49-F238E27FC236}">
                        <a16:creationId xmlns:a16="http://schemas.microsoft.com/office/drawing/2014/main" id="{76AE38B5-B8D4-E87C-9D04-44447143FF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rot="16200000" flipV="1">
                    <a:off x="4820" y="368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243225" tIns="621624" rIns="1243225" bIns="621624" anchor="ctr"/>
                  <a:lstStyle/>
                  <a:p>
                    <a:pPr eaLnBrk="0" hangingPunct="0"/>
                    <a:endParaRPr lang="x-none" altLang="x-none" sz="1400">
                      <a:solidFill>
                        <a:schemeClr val="bg2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2" name="Rectangle 595">
                    <a:extLst>
                      <a:ext uri="{FF2B5EF4-FFF2-40B4-BE49-F238E27FC236}">
                        <a16:creationId xmlns:a16="http://schemas.microsoft.com/office/drawing/2014/main" id="{8C2F1E4D-6AFC-69D7-B7B2-1C62EDA818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53" y="3721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83" name="Rectangle 596">
                    <a:extLst>
                      <a:ext uri="{FF2B5EF4-FFF2-40B4-BE49-F238E27FC236}">
                        <a16:creationId xmlns:a16="http://schemas.microsoft.com/office/drawing/2014/main" id="{C1DF8715-92E7-67BF-46AA-4AE3228127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930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Rectangle 597">
                    <a:extLst>
                      <a:ext uri="{FF2B5EF4-FFF2-40B4-BE49-F238E27FC236}">
                        <a16:creationId xmlns:a16="http://schemas.microsoft.com/office/drawing/2014/main" id="{9DE7EE2F-4D9D-D094-CCD1-C53FB6EEA1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4784" y="3796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85" name="Rectangle 598">
                    <a:extLst>
                      <a:ext uri="{FF2B5EF4-FFF2-40B4-BE49-F238E27FC236}">
                        <a16:creationId xmlns:a16="http://schemas.microsoft.com/office/drawing/2014/main" id="{25E429B5-365C-4EEF-E179-DA66263DDC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H="1" flipV="1">
                    <a:off x="5108" y="3796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86" name="Rectangle 599">
                    <a:extLst>
                      <a:ext uri="{FF2B5EF4-FFF2-40B4-BE49-F238E27FC236}">
                        <a16:creationId xmlns:a16="http://schemas.microsoft.com/office/drawing/2014/main" id="{F4B8D73A-F599-FF91-D9F2-083D05F417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4735" y="3531"/>
                    <a:ext cx="480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1" name="Group 600">
                  <a:extLst>
                    <a:ext uri="{FF2B5EF4-FFF2-40B4-BE49-F238E27FC236}">
                      <a16:creationId xmlns:a16="http://schemas.microsoft.com/office/drawing/2014/main" id="{B877ECB9-6AF5-E299-320C-EDAC6E5503B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64" y="2571"/>
                  <a:ext cx="192" cy="480"/>
                  <a:chOff x="3083" y="3531"/>
                  <a:chExt cx="192" cy="480"/>
                </a:xfrm>
              </p:grpSpPr>
              <p:sp>
                <p:nvSpPr>
                  <p:cNvPr id="62" name="Rectangle 601">
                    <a:extLst>
                      <a:ext uri="{FF2B5EF4-FFF2-40B4-BE49-F238E27FC236}">
                        <a16:creationId xmlns:a16="http://schemas.microsoft.com/office/drawing/2014/main" id="{6F6502E7-407D-7400-69E5-4CD0611298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Rectangle 602">
                    <a:extLst>
                      <a:ext uri="{FF2B5EF4-FFF2-40B4-BE49-F238E27FC236}">
                        <a16:creationId xmlns:a16="http://schemas.microsoft.com/office/drawing/2014/main" id="{53702FCD-7213-46B4-9E10-46C5E15FD3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963"/>
                    <a:ext cx="192" cy="48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Rectangle 603">
                    <a:extLst>
                      <a:ext uri="{FF2B5EF4-FFF2-40B4-BE49-F238E27FC236}">
                        <a16:creationId xmlns:a16="http://schemas.microsoft.com/office/drawing/2014/main" id="{A3EB930E-46D7-E000-AE61-7BD5DF15B9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31" y="3579"/>
                    <a:ext cx="23" cy="144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65" name="Rectangle 604">
                    <a:extLst>
                      <a:ext uri="{FF2B5EF4-FFF2-40B4-BE49-F238E27FC236}">
                        <a16:creationId xmlns:a16="http://schemas.microsoft.com/office/drawing/2014/main" id="{30CB61AC-1220-21F2-FED9-0C198B4951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54" y="3844"/>
                    <a:ext cx="96" cy="23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66" name="Rectangle 605">
                    <a:extLst>
                      <a:ext uri="{FF2B5EF4-FFF2-40B4-BE49-F238E27FC236}">
                        <a16:creationId xmlns:a16="http://schemas.microsoft.com/office/drawing/2014/main" id="{6CB22668-683B-5640-8B5A-6605065865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08" y="3867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67" name="Rectangle 606">
                    <a:extLst>
                      <a:ext uri="{FF2B5EF4-FFF2-40B4-BE49-F238E27FC236}">
                        <a16:creationId xmlns:a16="http://schemas.microsoft.com/office/drawing/2014/main" id="{2D19B3C4-6262-8249-AE8D-308D608321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204" y="3771"/>
                    <a:ext cx="23" cy="96"/>
                  </a:xfrm>
                  <a:prstGeom prst="rect">
                    <a:avLst/>
                  </a:prstGeom>
                  <a:solidFill>
                    <a:srgbClr val="00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Rectangle 607">
                    <a:extLst>
                      <a:ext uri="{FF2B5EF4-FFF2-40B4-BE49-F238E27FC236}">
                        <a16:creationId xmlns:a16="http://schemas.microsoft.com/office/drawing/2014/main" id="{C3688373-2C27-F35B-CC3C-9A43FDF1B5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81" y="3650"/>
                    <a:ext cx="23" cy="96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Rectangle 608">
                    <a:extLst>
                      <a:ext uri="{FF2B5EF4-FFF2-40B4-BE49-F238E27FC236}">
                        <a16:creationId xmlns:a16="http://schemas.microsoft.com/office/drawing/2014/main" id="{404E5FF4-16D0-373C-CB73-DA8E30EB2C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169" y="3725"/>
                    <a:ext cx="58" cy="23"/>
                  </a:xfrm>
                  <a:prstGeom prst="rect">
                    <a:avLst/>
                  </a:prstGeom>
                  <a:solidFill>
                    <a:srgbClr val="FF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  <p:sp>
                <p:nvSpPr>
                  <p:cNvPr id="70" name="Rectangle 609">
                    <a:extLst>
                      <a:ext uri="{FF2B5EF4-FFF2-40B4-BE49-F238E27FC236}">
                        <a16:creationId xmlns:a16="http://schemas.microsoft.com/office/drawing/2014/main" id="{D24AFAFF-05AE-9D62-3B61-72D6652977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gray">
                  <a:xfrm flipV="1">
                    <a:off x="3083" y="3531"/>
                    <a:ext cx="192" cy="4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rot="10800000" vert="eaVert" wrap="none" lIns="1314330" tIns="657177" rIns="1314330" bIns="657177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" name="Rectangle 610">
                <a:extLst>
                  <a:ext uri="{FF2B5EF4-FFF2-40B4-BE49-F238E27FC236}">
                    <a16:creationId xmlns:a16="http://schemas.microsoft.com/office/drawing/2014/main" id="{0B58AD78-CCE9-6A36-EFEF-0B5F92726F5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881" y="2909"/>
                <a:ext cx="251" cy="306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x-none" sz="1000">
                    <a:latin typeface="Arial" charset="0"/>
                  </a:rPr>
                  <a:t>IP</a:t>
                </a:r>
              </a:p>
            </p:txBody>
          </p:sp>
          <p:sp>
            <p:nvSpPr>
              <p:cNvPr id="16" name="Rectangle 611">
                <a:extLst>
                  <a:ext uri="{FF2B5EF4-FFF2-40B4-BE49-F238E27FC236}">
                    <a16:creationId xmlns:a16="http://schemas.microsoft.com/office/drawing/2014/main" id="{7BEE16DA-7B5C-F5DB-7780-FD53757145B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881" y="2562"/>
                <a:ext cx="220" cy="23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Rectangle 612">
                <a:extLst>
                  <a:ext uri="{FF2B5EF4-FFF2-40B4-BE49-F238E27FC236}">
                    <a16:creationId xmlns:a16="http://schemas.microsoft.com/office/drawing/2014/main" id="{ACA18213-28CD-05B2-7D4A-702A4E8C444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163" y="3023"/>
                <a:ext cx="217" cy="23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" name="Text Box 613">
                <a:extLst>
                  <a:ext uri="{FF2B5EF4-FFF2-40B4-BE49-F238E27FC236}">
                    <a16:creationId xmlns:a16="http://schemas.microsoft.com/office/drawing/2014/main" id="{407A5774-DE0A-C872-CB5C-8749C6E3F7C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5828" y="2612"/>
                <a:ext cx="336" cy="1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x-none" sz="1000">
                    <a:latin typeface="Arial" charset="0"/>
                  </a:rPr>
                  <a:t>RAM</a:t>
                </a:r>
              </a:p>
            </p:txBody>
          </p:sp>
          <p:sp>
            <p:nvSpPr>
              <p:cNvPr id="19" name="Text Box 614">
                <a:extLst>
                  <a:ext uri="{FF2B5EF4-FFF2-40B4-BE49-F238E27FC236}">
                    <a16:creationId xmlns:a16="http://schemas.microsoft.com/office/drawing/2014/main" id="{6BBB44FB-D1F0-FF8C-1EE3-86CEB436454E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6121" y="3072"/>
                <a:ext cx="311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x-none" sz="1000">
                    <a:latin typeface="Arial" charset="0"/>
                  </a:rPr>
                  <a:t>ROM</a:t>
                </a:r>
              </a:p>
            </p:txBody>
          </p:sp>
        </p:grpSp>
        <p:sp>
          <p:nvSpPr>
            <p:cNvPr id="13" name="AutoShape 698">
              <a:extLst>
                <a:ext uri="{FF2B5EF4-FFF2-40B4-BE49-F238E27FC236}">
                  <a16:creationId xmlns:a16="http://schemas.microsoft.com/office/drawing/2014/main" id="{4906D712-9D80-D2DF-D7C7-C97658A7E5D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2" y="528"/>
              <a:ext cx="1344" cy="144"/>
            </a:xfrm>
            <a:prstGeom prst="flowChartPunchedTap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7" name="Rectangle 3">
            <a:extLst>
              <a:ext uri="{FF2B5EF4-FFF2-40B4-BE49-F238E27FC236}">
                <a16:creationId xmlns:a16="http://schemas.microsoft.com/office/drawing/2014/main" id="{23A6D7A3-1129-1585-682C-4EE706DE4EC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/>
              <a:t>What does “Place and Route” do?</a:t>
            </a:r>
          </a:p>
        </p:txBody>
      </p:sp>
      <p:grpSp>
        <p:nvGrpSpPr>
          <p:cNvPr id="578" name="Group 706">
            <a:extLst>
              <a:ext uri="{FF2B5EF4-FFF2-40B4-BE49-F238E27FC236}">
                <a16:creationId xmlns:a16="http://schemas.microsoft.com/office/drawing/2014/main" id="{D3C30955-6D5A-5293-21D4-0E15AC71F710}"/>
              </a:ext>
            </a:extLst>
          </p:cNvPr>
          <p:cNvGrpSpPr>
            <a:grpSpLocks/>
          </p:cNvGrpSpPr>
          <p:nvPr/>
        </p:nvGrpSpPr>
        <p:grpSpPr bwMode="auto">
          <a:xfrm>
            <a:off x="7444740" y="4406900"/>
            <a:ext cx="2590800" cy="2376488"/>
            <a:chOff x="3600" y="2776"/>
            <a:chExt cx="1632" cy="1497"/>
          </a:xfrm>
        </p:grpSpPr>
        <p:sp>
          <p:nvSpPr>
            <p:cNvPr id="579" name="Rectangle 4">
              <a:extLst>
                <a:ext uri="{FF2B5EF4-FFF2-40B4-BE49-F238E27FC236}">
                  <a16:creationId xmlns:a16="http://schemas.microsoft.com/office/drawing/2014/main" id="{5F78F000-A091-E2FE-3B39-5FFC9FE94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2" y="2966"/>
              <a:ext cx="768" cy="145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14182" tIns="57092" rIns="114182" bIns="57092">
              <a:spAutoFit/>
            </a:bodyPr>
            <a:lstStyle/>
            <a:p>
              <a:endParaRPr lang="en-US"/>
            </a:p>
          </p:txBody>
        </p:sp>
        <p:sp>
          <p:nvSpPr>
            <p:cNvPr id="580" name="Rectangle 5">
              <a:extLst>
                <a:ext uri="{FF2B5EF4-FFF2-40B4-BE49-F238E27FC236}">
                  <a16:creationId xmlns:a16="http://schemas.microsoft.com/office/drawing/2014/main" id="{5ADD0E23-559D-A16C-0B1E-BA246138F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2" y="2966"/>
              <a:ext cx="768" cy="110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14182" tIns="57092" rIns="114182" bIns="57092">
              <a:spAutoFit/>
            </a:bodyPr>
            <a:lstStyle/>
            <a:p>
              <a:endParaRPr lang="en-US"/>
            </a:p>
          </p:txBody>
        </p:sp>
        <p:sp>
          <p:nvSpPr>
            <p:cNvPr id="581" name="Text Box 6">
              <a:extLst>
                <a:ext uri="{FF2B5EF4-FFF2-40B4-BE49-F238E27FC236}">
                  <a16:creationId xmlns:a16="http://schemas.microsoft.com/office/drawing/2014/main" id="{898A1CE4-8FFB-E0DD-A06C-FBB2E925E1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3" y="3208"/>
              <a:ext cx="185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5" tIns="54003" rIns="108005" bIns="54003">
              <a:spAutoFit/>
            </a:bodyPr>
            <a:lstStyle/>
            <a:p>
              <a:pPr algn="l" eaLnBrk="0" hangingPunct="0"/>
              <a:r>
                <a:rPr lang="en-US" altLang="x-none" sz="1000">
                  <a:latin typeface="Arial" charset="0"/>
                </a:rPr>
                <a:t>Z</a:t>
              </a:r>
            </a:p>
          </p:txBody>
        </p:sp>
        <p:sp>
          <p:nvSpPr>
            <p:cNvPr id="582" name="Text Box 7">
              <a:extLst>
                <a:ext uri="{FF2B5EF4-FFF2-40B4-BE49-F238E27FC236}">
                  <a16:creationId xmlns:a16="http://schemas.microsoft.com/office/drawing/2014/main" id="{B9E56779-31A8-1BD9-F2B1-377D9CE1FD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3592"/>
              <a:ext cx="233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5" tIns="54003" rIns="108005" bIns="54003">
              <a:spAutoFit/>
            </a:bodyPr>
            <a:lstStyle/>
            <a:p>
              <a:pPr algn="l" eaLnBrk="0" hangingPunct="0"/>
              <a:r>
                <a:rPr lang="en-US" altLang="x-none" sz="1000">
                  <a:latin typeface="Arial" charset="0"/>
                </a:rPr>
                <a:t>A1</a:t>
              </a:r>
            </a:p>
          </p:txBody>
        </p:sp>
        <p:sp>
          <p:nvSpPr>
            <p:cNvPr id="583" name="Text Box 8">
              <a:extLst>
                <a:ext uri="{FF2B5EF4-FFF2-40B4-BE49-F238E27FC236}">
                  <a16:creationId xmlns:a16="http://schemas.microsoft.com/office/drawing/2014/main" id="{DDE3C8F6-341A-E2AC-BD15-89C286748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1" y="3160"/>
              <a:ext cx="233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5" tIns="54003" rIns="108005" bIns="54003">
              <a:spAutoFit/>
            </a:bodyPr>
            <a:lstStyle/>
            <a:p>
              <a:pPr algn="l" eaLnBrk="0" hangingPunct="0"/>
              <a:r>
                <a:rPr lang="en-US" altLang="x-none" sz="1000">
                  <a:latin typeface="Arial" charset="0"/>
                </a:rPr>
                <a:t>A2</a:t>
              </a:r>
            </a:p>
          </p:txBody>
        </p:sp>
        <p:sp>
          <p:nvSpPr>
            <p:cNvPr id="584" name="Rectangle 9">
              <a:extLst>
                <a:ext uri="{FF2B5EF4-FFF2-40B4-BE49-F238E27FC236}">
                  <a16:creationId xmlns:a16="http://schemas.microsoft.com/office/drawing/2014/main" id="{6870BDCC-E155-8080-7DAA-E2D1E66EF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2" y="3925"/>
              <a:ext cx="768" cy="145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14182" tIns="57092" rIns="114182" bIns="57092">
              <a:spAutoFit/>
            </a:bodyPr>
            <a:lstStyle/>
            <a:p>
              <a:endParaRPr lang="en-US"/>
            </a:p>
          </p:txBody>
        </p:sp>
        <p:sp>
          <p:nvSpPr>
            <p:cNvPr id="585" name="Text Box 13">
              <a:extLst>
                <a:ext uri="{FF2B5EF4-FFF2-40B4-BE49-F238E27FC236}">
                  <a16:creationId xmlns:a16="http://schemas.microsoft.com/office/drawing/2014/main" id="{02EFF3AF-A6CD-B8D1-7ECF-BE88F9D388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0" y="3926"/>
              <a:ext cx="402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5" tIns="54003" rIns="108005" bIns="54003">
              <a:spAutoFit/>
            </a:bodyPr>
            <a:lstStyle/>
            <a:p>
              <a:pPr algn="l" eaLnBrk="0" hangingPunct="0"/>
              <a:r>
                <a:rPr lang="en-US" altLang="x-none" sz="1000" b="1">
                  <a:solidFill>
                    <a:schemeClr val="bg1"/>
                  </a:solidFill>
                  <a:latin typeface="Arial" charset="0"/>
                </a:rPr>
                <a:t>OR2A3</a:t>
              </a:r>
              <a:endParaRPr lang="en-US" altLang="x-none" sz="100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586" name="Rectangle 14">
              <a:extLst>
                <a:ext uri="{FF2B5EF4-FFF2-40B4-BE49-F238E27FC236}">
                  <a16:creationId xmlns:a16="http://schemas.microsoft.com/office/drawing/2014/main" id="{AC905E80-A6A7-AE0C-0898-824CC2630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352"/>
              <a:ext cx="433" cy="48"/>
            </a:xfrm>
            <a:prstGeom prst="rect">
              <a:avLst/>
            </a:prstGeom>
            <a:solidFill>
              <a:srgbClr val="B30043"/>
            </a:solidFill>
            <a:ln w="12700">
              <a:solidFill>
                <a:srgbClr val="B30043"/>
              </a:solidFill>
              <a:miter lim="800000"/>
              <a:headEnd type="none" w="sm" len="sm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Rectangle 15">
              <a:extLst>
                <a:ext uri="{FF2B5EF4-FFF2-40B4-BE49-F238E27FC236}">
                  <a16:creationId xmlns:a16="http://schemas.microsoft.com/office/drawing/2014/main" id="{9406B7B4-6D38-1590-B726-15758E20C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398"/>
              <a:ext cx="48" cy="240"/>
            </a:xfrm>
            <a:prstGeom prst="rect">
              <a:avLst/>
            </a:prstGeom>
            <a:solidFill>
              <a:srgbClr val="B30043"/>
            </a:solidFill>
            <a:ln w="12700">
              <a:solidFill>
                <a:srgbClr val="B30043"/>
              </a:solidFill>
              <a:miter lim="800000"/>
              <a:headEnd type="none" w="sm" len="sm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Rectangle 16">
              <a:extLst>
                <a:ext uri="{FF2B5EF4-FFF2-40B4-BE49-F238E27FC236}">
                  <a16:creationId xmlns:a16="http://schemas.microsoft.com/office/drawing/2014/main" id="{26D502B5-4511-DA00-BCB4-0E2BC1A9F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" y="2776"/>
              <a:ext cx="47" cy="528"/>
            </a:xfrm>
            <a:prstGeom prst="rect">
              <a:avLst/>
            </a:prstGeom>
            <a:solidFill>
              <a:srgbClr val="B300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993366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Rectangle 17">
              <a:extLst>
                <a:ext uri="{FF2B5EF4-FFF2-40B4-BE49-F238E27FC236}">
                  <a16:creationId xmlns:a16="http://schemas.microsoft.com/office/drawing/2014/main" id="{7FFAD000-E3A0-5469-88B5-CA2E5F5BA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3734"/>
              <a:ext cx="432" cy="48"/>
            </a:xfrm>
            <a:prstGeom prst="rect">
              <a:avLst/>
            </a:prstGeom>
            <a:solidFill>
              <a:srgbClr val="B30043"/>
            </a:solidFill>
            <a:ln w="12700">
              <a:solidFill>
                <a:srgbClr val="B30043"/>
              </a:solidFill>
              <a:miter lim="800000"/>
              <a:headEnd type="none" w="sm" len="sm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Rectangle 18">
              <a:extLst>
                <a:ext uri="{FF2B5EF4-FFF2-40B4-BE49-F238E27FC236}">
                  <a16:creationId xmlns:a16="http://schemas.microsoft.com/office/drawing/2014/main" id="{2477D95F-DC4E-76BF-C8C9-C4E79060F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3494"/>
              <a:ext cx="432" cy="48"/>
            </a:xfrm>
            <a:prstGeom prst="rect">
              <a:avLst/>
            </a:prstGeom>
            <a:solidFill>
              <a:srgbClr val="B30043"/>
            </a:solidFill>
            <a:ln w="12700">
              <a:solidFill>
                <a:srgbClr val="B30043"/>
              </a:solidFill>
              <a:miter lim="800000"/>
              <a:headEnd type="none" w="sm" len="sm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Text Box 42">
              <a:extLst>
                <a:ext uri="{FF2B5EF4-FFF2-40B4-BE49-F238E27FC236}">
                  <a16:creationId xmlns:a16="http://schemas.microsoft.com/office/drawing/2014/main" id="{019B9389-6A88-787F-870E-69F7408280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0" y="3350"/>
              <a:ext cx="177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30043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B30043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2170" tIns="51086" rIns="102170" bIns="51086">
              <a:spAutoFit/>
            </a:bodyPr>
            <a:lstStyle/>
            <a:p>
              <a:pPr algn="l" eaLnBrk="0" hangingPunct="0"/>
              <a:r>
                <a:rPr lang="en-US" altLang="x-none" sz="1000">
                  <a:latin typeface="Arial" charset="0"/>
                </a:rPr>
                <a:t>Z</a:t>
              </a:r>
            </a:p>
          </p:txBody>
        </p:sp>
        <p:sp>
          <p:nvSpPr>
            <p:cNvPr id="592" name="Text Box 43">
              <a:extLst>
                <a:ext uri="{FF2B5EF4-FFF2-40B4-BE49-F238E27FC236}">
                  <a16:creationId xmlns:a16="http://schemas.microsoft.com/office/drawing/2014/main" id="{5829AAA6-8893-A209-AAC3-4850531CD6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3768"/>
              <a:ext cx="181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2170" tIns="51086" rIns="102170" bIns="51086">
              <a:spAutoFit/>
            </a:bodyPr>
            <a:lstStyle/>
            <a:p>
              <a:pPr algn="l" eaLnBrk="0" hangingPunct="0"/>
              <a:r>
                <a:rPr lang="en-US" altLang="x-none" sz="1000">
                  <a:latin typeface="Arial" charset="0"/>
                </a:rPr>
                <a:t>A</a:t>
              </a:r>
            </a:p>
          </p:txBody>
        </p:sp>
        <p:sp>
          <p:nvSpPr>
            <p:cNvPr id="593" name="Rectangle 44">
              <a:extLst>
                <a:ext uri="{FF2B5EF4-FFF2-40B4-BE49-F238E27FC236}">
                  <a16:creationId xmlns:a16="http://schemas.microsoft.com/office/drawing/2014/main" id="{7D604293-C9BF-6F32-434A-060BD96E0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0" y="2966"/>
              <a:ext cx="384" cy="110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14" tIns="54008" rIns="108014" bIns="54008">
              <a:spAutoFit/>
            </a:bodyPr>
            <a:lstStyle/>
            <a:p>
              <a:endParaRPr lang="en-US"/>
            </a:p>
          </p:txBody>
        </p:sp>
        <p:sp>
          <p:nvSpPr>
            <p:cNvPr id="594" name="Rectangle 45">
              <a:extLst>
                <a:ext uri="{FF2B5EF4-FFF2-40B4-BE49-F238E27FC236}">
                  <a16:creationId xmlns:a16="http://schemas.microsoft.com/office/drawing/2014/main" id="{B7B2A7CB-3EFD-5A60-9FAC-279A1B9F5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0" y="3926"/>
              <a:ext cx="384" cy="145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14" tIns="54008" rIns="108014" bIns="54008">
              <a:spAutoFit/>
            </a:bodyPr>
            <a:lstStyle/>
            <a:p>
              <a:endParaRPr lang="en-US"/>
            </a:p>
          </p:txBody>
        </p:sp>
        <p:sp>
          <p:nvSpPr>
            <p:cNvPr id="595" name="Text Box 48">
              <a:extLst>
                <a:ext uri="{FF2B5EF4-FFF2-40B4-BE49-F238E27FC236}">
                  <a16:creationId xmlns:a16="http://schemas.microsoft.com/office/drawing/2014/main" id="{2C4E7A88-FFBA-F416-1BA4-DA6749AF8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0" y="3926"/>
              <a:ext cx="363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2170" tIns="51086" rIns="102170" bIns="51086">
              <a:spAutoFit/>
            </a:bodyPr>
            <a:lstStyle/>
            <a:p>
              <a:pPr algn="l" eaLnBrk="0" hangingPunct="0"/>
              <a:r>
                <a:rPr lang="en-US" altLang="x-none" sz="1000" b="1">
                  <a:solidFill>
                    <a:schemeClr val="bg1"/>
                  </a:solidFill>
                  <a:latin typeface="Arial" charset="0"/>
                </a:rPr>
                <a:t>INVA4</a:t>
              </a:r>
              <a:endParaRPr lang="en-US" altLang="x-none" sz="100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596" name="Rectangle 49">
              <a:extLst>
                <a:ext uri="{FF2B5EF4-FFF2-40B4-BE49-F238E27FC236}">
                  <a16:creationId xmlns:a16="http://schemas.microsoft.com/office/drawing/2014/main" id="{46A00CA1-E38B-4FD2-146B-CBD83023C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0" y="2966"/>
              <a:ext cx="384" cy="145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14" tIns="54008" rIns="108014" bIns="54008">
              <a:spAutoFit/>
            </a:bodyPr>
            <a:lstStyle/>
            <a:p>
              <a:endParaRPr lang="en-US"/>
            </a:p>
          </p:txBody>
        </p:sp>
        <p:sp>
          <p:nvSpPr>
            <p:cNvPr id="597" name="Text Box 50">
              <a:extLst>
                <a:ext uri="{FF2B5EF4-FFF2-40B4-BE49-F238E27FC236}">
                  <a16:creationId xmlns:a16="http://schemas.microsoft.com/office/drawing/2014/main" id="{4D14CE36-EB03-10E0-4C4A-862482AA47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4057"/>
              <a:ext cx="7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x-none" sz="1600" b="1">
                  <a:latin typeface="Arial" charset="0"/>
                </a:rPr>
                <a:t>Abstract</a:t>
              </a:r>
            </a:p>
          </p:txBody>
        </p:sp>
        <p:sp>
          <p:nvSpPr>
            <p:cNvPr id="598" name="Rectangle 51">
              <a:extLst>
                <a:ext uri="{FF2B5EF4-FFF2-40B4-BE49-F238E27FC236}">
                  <a16:creationId xmlns:a16="http://schemas.microsoft.com/office/drawing/2014/main" id="{6B10D365-1858-29FE-63A9-743AAFAF9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0" y="4061"/>
              <a:ext cx="63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x-none" sz="1600" b="1">
                  <a:latin typeface="Arial" charset="0"/>
                </a:rPr>
                <a:t>Abstract</a:t>
              </a:r>
            </a:p>
          </p:txBody>
        </p:sp>
        <p:sp>
          <p:nvSpPr>
            <p:cNvPr id="599" name="Rectangle 57">
              <a:extLst>
                <a:ext uri="{FF2B5EF4-FFF2-40B4-BE49-F238E27FC236}">
                  <a16:creationId xmlns:a16="http://schemas.microsoft.com/office/drawing/2014/main" id="{543213B8-1210-1D8C-FD33-59300B7CF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640"/>
              <a:ext cx="88" cy="240"/>
            </a:xfrm>
            <a:prstGeom prst="rect">
              <a:avLst/>
            </a:prstGeom>
            <a:solidFill>
              <a:srgbClr val="B30043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B30043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Rectangle 58">
              <a:extLst>
                <a:ext uri="{FF2B5EF4-FFF2-40B4-BE49-F238E27FC236}">
                  <a16:creationId xmlns:a16="http://schemas.microsoft.com/office/drawing/2014/main" id="{547276FB-E8B2-14FD-CEEA-2E8A181C3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" y="3400"/>
              <a:ext cx="88" cy="240"/>
            </a:xfrm>
            <a:prstGeom prst="rect">
              <a:avLst/>
            </a:prstGeom>
            <a:solidFill>
              <a:srgbClr val="B30043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B30043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Rectangle 59">
              <a:extLst>
                <a:ext uri="{FF2B5EF4-FFF2-40B4-BE49-F238E27FC236}">
                  <a16:creationId xmlns:a16="http://schemas.microsoft.com/office/drawing/2014/main" id="{F1477CF8-2A1A-685D-62F6-48721DAE9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0" y="3640"/>
              <a:ext cx="96" cy="144"/>
            </a:xfrm>
            <a:prstGeom prst="rect">
              <a:avLst/>
            </a:prstGeom>
            <a:solidFill>
              <a:srgbClr val="B30043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B30043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Rectangle 60">
              <a:extLst>
                <a:ext uri="{FF2B5EF4-FFF2-40B4-BE49-F238E27FC236}">
                  <a16:creationId xmlns:a16="http://schemas.microsoft.com/office/drawing/2014/main" id="{1161B246-426C-49B8-819E-8CF7E8808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0" y="3304"/>
              <a:ext cx="144" cy="96"/>
            </a:xfrm>
            <a:prstGeom prst="rect">
              <a:avLst/>
            </a:prstGeom>
            <a:solidFill>
              <a:srgbClr val="B30043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B30043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Rectangle 64">
              <a:extLst>
                <a:ext uri="{FF2B5EF4-FFF2-40B4-BE49-F238E27FC236}">
                  <a16:creationId xmlns:a16="http://schemas.microsoft.com/office/drawing/2014/main" id="{95AAD277-DBD9-E32F-5C65-5E6AE3A46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" y="3304"/>
              <a:ext cx="88" cy="240"/>
            </a:xfrm>
            <a:prstGeom prst="rect">
              <a:avLst/>
            </a:prstGeom>
            <a:solidFill>
              <a:srgbClr val="B30043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B30043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Rectangle 65">
              <a:extLst>
                <a:ext uri="{FF2B5EF4-FFF2-40B4-BE49-F238E27FC236}">
                  <a16:creationId xmlns:a16="http://schemas.microsoft.com/office/drawing/2014/main" id="{5BCB0BEB-AEB3-6CD7-30C6-B4F29A556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8" y="3496"/>
              <a:ext cx="88" cy="240"/>
            </a:xfrm>
            <a:prstGeom prst="rect">
              <a:avLst/>
            </a:prstGeom>
            <a:solidFill>
              <a:srgbClr val="B30043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B30043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Rectangle 66">
              <a:extLst>
                <a:ext uri="{FF2B5EF4-FFF2-40B4-BE49-F238E27FC236}">
                  <a16:creationId xmlns:a16="http://schemas.microsoft.com/office/drawing/2014/main" id="{5F6CB837-14CA-872D-BC10-2112BA35F2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213" y="3420"/>
              <a:ext cx="88" cy="240"/>
            </a:xfrm>
            <a:prstGeom prst="rect">
              <a:avLst/>
            </a:prstGeom>
            <a:solidFill>
              <a:srgbClr val="B30043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B30043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6" name="Group 67">
            <a:extLst>
              <a:ext uri="{FF2B5EF4-FFF2-40B4-BE49-F238E27FC236}">
                <a16:creationId xmlns:a16="http://schemas.microsoft.com/office/drawing/2014/main" id="{3A6E79A1-387C-324D-0D63-A1D82B67D837}"/>
              </a:ext>
            </a:extLst>
          </p:cNvPr>
          <p:cNvGrpSpPr>
            <a:grpSpLocks/>
          </p:cNvGrpSpPr>
          <p:nvPr/>
        </p:nvGrpSpPr>
        <p:grpSpPr bwMode="auto">
          <a:xfrm>
            <a:off x="1958658" y="4556125"/>
            <a:ext cx="3509962" cy="2065338"/>
            <a:chOff x="485" y="2782"/>
            <a:chExt cx="2211" cy="1301"/>
          </a:xfrm>
        </p:grpSpPr>
        <p:sp>
          <p:nvSpPr>
            <p:cNvPr id="607" name="AutoShape 19">
              <a:extLst>
                <a:ext uri="{FF2B5EF4-FFF2-40B4-BE49-F238E27FC236}">
                  <a16:creationId xmlns:a16="http://schemas.microsoft.com/office/drawing/2014/main" id="{562598B8-2767-15CB-1E0B-5DA45CDB61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64" y="3270"/>
              <a:ext cx="528" cy="394"/>
            </a:xfrm>
            <a:prstGeom prst="moon">
              <a:avLst>
                <a:gd name="adj" fmla="val 70000"/>
              </a:avLst>
            </a:prstGeom>
            <a:noFill/>
            <a:ln w="38100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702" tIns="60352" rIns="120702" bIns="60352">
              <a:spAutoFit/>
            </a:bodyPr>
            <a:lstStyle/>
            <a:p>
              <a:endParaRPr lang="en-US"/>
            </a:p>
          </p:txBody>
        </p:sp>
        <p:sp>
          <p:nvSpPr>
            <p:cNvPr id="608" name="AutoShape 20">
              <a:extLst>
                <a:ext uri="{FF2B5EF4-FFF2-40B4-BE49-F238E27FC236}">
                  <a16:creationId xmlns:a16="http://schemas.microsoft.com/office/drawing/2014/main" id="{7C43C9E7-D602-F877-9246-B8ED419D7A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2095" y="3352"/>
              <a:ext cx="337" cy="288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702" tIns="60352" rIns="120702" bIns="60352">
              <a:spAutoFit/>
            </a:bodyPr>
            <a:lstStyle/>
            <a:p>
              <a:endParaRPr lang="en-US"/>
            </a:p>
          </p:txBody>
        </p:sp>
        <p:sp>
          <p:nvSpPr>
            <p:cNvPr id="609" name="Line 21">
              <a:extLst>
                <a:ext uri="{FF2B5EF4-FFF2-40B4-BE49-F238E27FC236}">
                  <a16:creationId xmlns:a16="http://schemas.microsoft.com/office/drawing/2014/main" id="{C234D226-3D15-549B-0896-30A471AED4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2" y="3495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702" tIns="60352" rIns="120702" bIns="60352">
              <a:spAutoFit/>
            </a:bodyPr>
            <a:lstStyle/>
            <a:p>
              <a:endParaRPr lang="en-US"/>
            </a:p>
          </p:txBody>
        </p:sp>
        <p:sp>
          <p:nvSpPr>
            <p:cNvPr id="610" name="Line 22">
              <a:extLst>
                <a:ext uri="{FF2B5EF4-FFF2-40B4-BE49-F238E27FC236}">
                  <a16:creationId xmlns:a16="http://schemas.microsoft.com/office/drawing/2014/main" id="{84CEBE8C-7065-4B04-F160-E57FF51AE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6" y="3383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702" tIns="60352" rIns="120702" bIns="60352">
              <a:spAutoFit/>
            </a:bodyPr>
            <a:lstStyle/>
            <a:p>
              <a:endParaRPr lang="en-US"/>
            </a:p>
          </p:txBody>
        </p:sp>
        <p:sp>
          <p:nvSpPr>
            <p:cNvPr id="611" name="Line 23">
              <a:extLst>
                <a:ext uri="{FF2B5EF4-FFF2-40B4-BE49-F238E27FC236}">
                  <a16:creationId xmlns:a16="http://schemas.microsoft.com/office/drawing/2014/main" id="{9FD192D7-2F07-1934-80C5-E1D72B958A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6" y="3552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702" tIns="60352" rIns="120702" bIns="60352">
              <a:spAutoFit/>
            </a:bodyPr>
            <a:lstStyle/>
            <a:p>
              <a:endParaRPr lang="en-US"/>
            </a:p>
          </p:txBody>
        </p:sp>
        <p:sp>
          <p:nvSpPr>
            <p:cNvPr id="612" name="Oval 24">
              <a:extLst>
                <a:ext uri="{FF2B5EF4-FFF2-40B4-BE49-F238E27FC236}">
                  <a16:creationId xmlns:a16="http://schemas.microsoft.com/office/drawing/2014/main" id="{26C8913D-72A7-F2C3-549D-7378F507E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8" y="3439"/>
              <a:ext cx="96" cy="1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702" tIns="60352" rIns="120702" bIns="60352">
              <a:spAutoFit/>
            </a:bodyPr>
            <a:lstStyle/>
            <a:p>
              <a:endParaRPr lang="en-US"/>
            </a:p>
          </p:txBody>
        </p:sp>
        <p:sp>
          <p:nvSpPr>
            <p:cNvPr id="613" name="Line 25">
              <a:extLst>
                <a:ext uri="{FF2B5EF4-FFF2-40B4-BE49-F238E27FC236}">
                  <a16:creationId xmlns:a16="http://schemas.microsoft.com/office/drawing/2014/main" id="{5EC022CB-3C09-A908-1784-B961B42767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4" y="3495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702" tIns="60352" rIns="120702" bIns="60352">
              <a:spAutoFit/>
            </a:bodyPr>
            <a:lstStyle/>
            <a:p>
              <a:endParaRPr lang="en-US"/>
            </a:p>
          </p:txBody>
        </p:sp>
        <p:sp>
          <p:nvSpPr>
            <p:cNvPr id="614" name="Text Box 26">
              <a:extLst>
                <a:ext uri="{FF2B5EF4-FFF2-40B4-BE49-F238E27FC236}">
                  <a16:creationId xmlns:a16="http://schemas.microsoft.com/office/drawing/2014/main" id="{BA9DE1EA-248B-29E8-E593-F3C6542753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6" y="3332"/>
              <a:ext cx="197" cy="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14172" tIns="57087" rIns="114172" bIns="57087">
              <a:spAutoFit/>
            </a:bodyPr>
            <a:lstStyle/>
            <a:p>
              <a:pPr algn="l" eaLnBrk="0" hangingPunct="0"/>
              <a:r>
                <a:rPr lang="en-US" altLang="x-none" sz="1000">
                  <a:latin typeface="Arial" charset="0"/>
                </a:rPr>
                <a:t>A</a:t>
              </a:r>
            </a:p>
          </p:txBody>
        </p:sp>
        <p:sp>
          <p:nvSpPr>
            <p:cNvPr id="615" name="Text Box 27">
              <a:extLst>
                <a:ext uri="{FF2B5EF4-FFF2-40B4-BE49-F238E27FC236}">
                  <a16:creationId xmlns:a16="http://schemas.microsoft.com/office/drawing/2014/main" id="{39653E56-4D61-225B-81D3-5AC898FC06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4" y="3327"/>
              <a:ext cx="193" cy="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14172" tIns="57087" rIns="114172" bIns="57087">
              <a:spAutoFit/>
            </a:bodyPr>
            <a:lstStyle/>
            <a:p>
              <a:pPr algn="l" eaLnBrk="0" hangingPunct="0"/>
              <a:r>
                <a:rPr lang="en-US" altLang="x-none" sz="1000">
                  <a:latin typeface="Arial" charset="0"/>
                </a:rPr>
                <a:t>Z</a:t>
              </a:r>
            </a:p>
          </p:txBody>
        </p:sp>
        <p:sp>
          <p:nvSpPr>
            <p:cNvPr id="616" name="Text Box 28">
              <a:extLst>
                <a:ext uri="{FF2B5EF4-FFF2-40B4-BE49-F238E27FC236}">
                  <a16:creationId xmlns:a16="http://schemas.microsoft.com/office/drawing/2014/main" id="{97C41188-591B-A383-C2F9-43A135BC00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2" y="3327"/>
              <a:ext cx="193" cy="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14172" tIns="57087" rIns="114172" bIns="57087">
              <a:spAutoFit/>
            </a:bodyPr>
            <a:lstStyle/>
            <a:p>
              <a:pPr algn="l" eaLnBrk="0" hangingPunct="0"/>
              <a:r>
                <a:rPr lang="en-US" altLang="x-none" sz="1000">
                  <a:latin typeface="Arial" charset="0"/>
                </a:rPr>
                <a:t>Z</a:t>
              </a:r>
            </a:p>
          </p:txBody>
        </p:sp>
        <p:sp>
          <p:nvSpPr>
            <p:cNvPr id="617" name="Text Box 29">
              <a:extLst>
                <a:ext uri="{FF2B5EF4-FFF2-40B4-BE49-F238E27FC236}">
                  <a16:creationId xmlns:a16="http://schemas.microsoft.com/office/drawing/2014/main" id="{2834ABCB-673A-D483-5E5B-294C8D5B5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" y="3292"/>
              <a:ext cx="241" cy="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14172" tIns="57087" rIns="114172" bIns="57087">
              <a:spAutoFit/>
            </a:bodyPr>
            <a:lstStyle/>
            <a:p>
              <a:pPr algn="l" eaLnBrk="0" hangingPunct="0"/>
              <a:r>
                <a:rPr lang="en-US" altLang="x-none" sz="1000">
                  <a:latin typeface="Arial" charset="0"/>
                </a:rPr>
                <a:t>A1</a:t>
              </a:r>
            </a:p>
          </p:txBody>
        </p:sp>
        <p:sp>
          <p:nvSpPr>
            <p:cNvPr id="618" name="Text Box 30">
              <a:extLst>
                <a:ext uri="{FF2B5EF4-FFF2-40B4-BE49-F238E27FC236}">
                  <a16:creationId xmlns:a16="http://schemas.microsoft.com/office/drawing/2014/main" id="{A9CAEF3A-5514-150B-8D9E-EC2FB8ADF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" y="3461"/>
              <a:ext cx="241" cy="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14172" tIns="57087" rIns="114172" bIns="57087">
              <a:spAutoFit/>
            </a:bodyPr>
            <a:lstStyle/>
            <a:p>
              <a:pPr algn="l" eaLnBrk="0" hangingPunct="0"/>
              <a:r>
                <a:rPr lang="en-US" altLang="x-none" sz="1000">
                  <a:latin typeface="Arial" charset="0"/>
                </a:rPr>
                <a:t>A2</a:t>
              </a:r>
            </a:p>
          </p:txBody>
        </p:sp>
        <p:grpSp>
          <p:nvGrpSpPr>
            <p:cNvPr id="619" name="Group 31">
              <a:extLst>
                <a:ext uri="{FF2B5EF4-FFF2-40B4-BE49-F238E27FC236}">
                  <a16:creationId xmlns:a16="http://schemas.microsoft.com/office/drawing/2014/main" id="{F7333B53-E7F9-C2A5-72F0-153B095AE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" y="2782"/>
              <a:ext cx="1296" cy="480"/>
              <a:chOff x="1152" y="2688"/>
              <a:chExt cx="1296" cy="480"/>
            </a:xfrm>
          </p:grpSpPr>
          <p:sp>
            <p:nvSpPr>
              <p:cNvPr id="628" name="Text Box 32">
                <a:extLst>
                  <a:ext uri="{FF2B5EF4-FFF2-40B4-BE49-F238E27FC236}">
                    <a16:creationId xmlns:a16="http://schemas.microsoft.com/office/drawing/2014/main" id="{57827B8B-96C4-4561-40C6-81A5294B06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688"/>
                <a:ext cx="12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1432" tIns="45716" rIns="91432" bIns="45716">
                <a:spAutoFit/>
              </a:bodyPr>
              <a:lstStyle/>
              <a:p>
                <a:pPr eaLnBrk="0" hangingPunct="0"/>
                <a:r>
                  <a:rPr lang="en-US" altLang="x-none" sz="1800" b="1">
                    <a:solidFill>
                      <a:srgbClr val="B30043"/>
                    </a:solidFill>
                    <a:latin typeface="Arial" charset="0"/>
                  </a:rPr>
                  <a:t>Place</a:t>
                </a:r>
                <a:r>
                  <a:rPr lang="en-US" altLang="x-none" sz="1800" b="1">
                    <a:solidFill>
                      <a:schemeClr val="bg2"/>
                    </a:solidFill>
                    <a:latin typeface="Arial" charset="0"/>
                  </a:rPr>
                  <a:t> </a:t>
                </a:r>
                <a:r>
                  <a:rPr lang="en-US" altLang="x-none" sz="1800" b="1">
                    <a:solidFill>
                      <a:schemeClr val="hlink"/>
                    </a:solidFill>
                    <a:latin typeface="Arial" charset="0"/>
                  </a:rPr>
                  <a:t>the cells</a:t>
                </a:r>
              </a:p>
            </p:txBody>
          </p:sp>
          <p:sp>
            <p:nvSpPr>
              <p:cNvPr id="629" name="Line 33">
                <a:extLst>
                  <a:ext uri="{FF2B5EF4-FFF2-40B4-BE49-F238E27FC236}">
                    <a16:creationId xmlns:a16="http://schemas.microsoft.com/office/drawing/2014/main" id="{25CE39A9-E30B-5035-D2C2-96B8969C9E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2928"/>
                <a:ext cx="192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0" name="Line 34">
                <a:extLst>
                  <a:ext uri="{FF2B5EF4-FFF2-40B4-BE49-F238E27FC236}">
                    <a16:creationId xmlns:a16="http://schemas.microsoft.com/office/drawing/2014/main" id="{182B11D5-4D40-7562-DDFE-91A7F6E6F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2928"/>
                <a:ext cx="24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20" name="Group 35">
              <a:extLst>
                <a:ext uri="{FF2B5EF4-FFF2-40B4-BE49-F238E27FC236}">
                  <a16:creationId xmlns:a16="http://schemas.microsoft.com/office/drawing/2014/main" id="{92671835-4F39-2274-4018-ACB5AE5EBB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" y="3562"/>
              <a:ext cx="2115" cy="521"/>
              <a:chOff x="477" y="3456"/>
              <a:chExt cx="2115" cy="521"/>
            </a:xfrm>
          </p:grpSpPr>
          <p:sp>
            <p:nvSpPr>
              <p:cNvPr id="623" name="Text Box 36">
                <a:extLst>
                  <a:ext uri="{FF2B5EF4-FFF2-40B4-BE49-F238E27FC236}">
                    <a16:creationId xmlns:a16="http://schemas.microsoft.com/office/drawing/2014/main" id="{8FC193CA-C4E5-E97B-3416-9F4554BEA8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8" y="3504"/>
                <a:ext cx="122" cy="1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6652" tIns="48327" rIns="96652" bIns="48327">
                <a:spAutoFit/>
              </a:bodyPr>
              <a:lstStyle/>
              <a:p>
                <a:pPr algn="l" eaLnBrk="0" hangingPunct="0"/>
                <a:endParaRPr lang="x-none" altLang="x-none" sz="1000">
                  <a:latin typeface="Arial" charset="0"/>
                </a:endParaRPr>
              </a:p>
            </p:txBody>
          </p:sp>
          <p:sp>
            <p:nvSpPr>
              <p:cNvPr id="624" name="Text Box 37">
                <a:extLst>
                  <a:ext uri="{FF2B5EF4-FFF2-40B4-BE49-F238E27FC236}">
                    <a16:creationId xmlns:a16="http://schemas.microsoft.com/office/drawing/2014/main" id="{88EF2D0D-D571-DF03-828E-857584FD7A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7" y="3744"/>
                <a:ext cx="189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6652" tIns="48327" rIns="96652" bIns="48327">
                <a:spAutoFit/>
              </a:bodyPr>
              <a:lstStyle/>
              <a:p>
                <a:pPr eaLnBrk="0" hangingPunct="0"/>
                <a:r>
                  <a:rPr lang="en-US" altLang="x-none" sz="1800" b="1">
                    <a:solidFill>
                      <a:srgbClr val="B30043"/>
                    </a:solidFill>
                    <a:latin typeface="Arial" charset="0"/>
                  </a:rPr>
                  <a:t>Route</a:t>
                </a:r>
                <a:r>
                  <a:rPr lang="en-US" altLang="x-none" sz="1800" b="1">
                    <a:solidFill>
                      <a:schemeClr val="bg2"/>
                    </a:solidFill>
                    <a:latin typeface="Arial" charset="0"/>
                  </a:rPr>
                  <a:t> </a:t>
                </a:r>
                <a:r>
                  <a:rPr lang="en-US" altLang="x-none" sz="1800" b="1">
                    <a:solidFill>
                      <a:schemeClr val="hlink"/>
                    </a:solidFill>
                    <a:latin typeface="Arial" charset="0"/>
                  </a:rPr>
                  <a:t>wires between pins</a:t>
                </a:r>
              </a:p>
            </p:txBody>
          </p:sp>
          <p:sp>
            <p:nvSpPr>
              <p:cNvPr id="625" name="Line 38">
                <a:extLst>
                  <a:ext uri="{FF2B5EF4-FFF2-40B4-BE49-F238E27FC236}">
                    <a16:creationId xmlns:a16="http://schemas.microsoft.com/office/drawing/2014/main" id="{9439E2F6-C57A-7481-97D5-E5DFED3DD6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6" y="3456"/>
                <a:ext cx="24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2180" tIns="51091" rIns="102180" bIns="51091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6" name="Line 39">
                <a:extLst>
                  <a:ext uri="{FF2B5EF4-FFF2-40B4-BE49-F238E27FC236}">
                    <a16:creationId xmlns:a16="http://schemas.microsoft.com/office/drawing/2014/main" id="{B758BC88-048A-48E3-E767-757741AA6D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4" y="3456"/>
                <a:ext cx="768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2180" tIns="51091" rIns="102180" bIns="51091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7" name="Line 40">
                <a:extLst>
                  <a:ext uri="{FF2B5EF4-FFF2-40B4-BE49-F238E27FC236}">
                    <a16:creationId xmlns:a16="http://schemas.microsoft.com/office/drawing/2014/main" id="{5867A333-B55D-F7E9-85B6-36C62DCD04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64" y="3456"/>
                <a:ext cx="288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2180" tIns="51091" rIns="102180" bIns="51091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21" name="Text Box 52">
              <a:extLst>
                <a:ext uri="{FF2B5EF4-FFF2-40B4-BE49-F238E27FC236}">
                  <a16:creationId xmlns:a16="http://schemas.microsoft.com/office/drawing/2014/main" id="{192EF856-48F4-B0DE-520D-534568EC7F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3" y="3385"/>
              <a:ext cx="38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x-none" sz="1000" b="1">
                  <a:latin typeface="Arial" charset="0"/>
                </a:rPr>
                <a:t>OR2A3</a:t>
              </a:r>
            </a:p>
          </p:txBody>
        </p:sp>
        <p:sp>
          <p:nvSpPr>
            <p:cNvPr id="622" name="Text Box 53">
              <a:extLst>
                <a:ext uri="{FF2B5EF4-FFF2-40B4-BE49-F238E27FC236}">
                  <a16:creationId xmlns:a16="http://schemas.microsoft.com/office/drawing/2014/main" id="{B3AF8C3A-32AA-7D81-FAFB-EB02531AF6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" y="3415"/>
              <a:ext cx="35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x-none" sz="1000" b="1">
                  <a:latin typeface="Arial" charset="0"/>
                </a:rPr>
                <a:t>INVA4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0592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03097-CE21-29FB-AE8D-BFFA0D12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31</a:t>
            </a:fld>
            <a:endParaRPr lang="en-US"/>
          </a:p>
        </p:txBody>
      </p:sp>
      <p:sp>
        <p:nvSpPr>
          <p:cNvPr id="3" name="Text Box 700">
            <a:extLst>
              <a:ext uri="{FF2B5EF4-FFF2-40B4-BE49-F238E27FC236}">
                <a16:creationId xmlns:a16="http://schemas.microsoft.com/office/drawing/2014/main" id="{BF044F03-23AB-5904-F623-AA0C32DFC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6764" y="1570038"/>
            <a:ext cx="1970087" cy="1122362"/>
          </a:xfrm>
          <a:prstGeom prst="rect">
            <a:avLst/>
          </a:prstGeom>
          <a:solidFill>
            <a:srgbClr val="62D86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 anchorCtr="1"/>
          <a:lstStyle/>
          <a:p>
            <a:pPr>
              <a:spcBef>
                <a:spcPct val="50000"/>
              </a:spcBef>
            </a:pPr>
            <a:r>
              <a:rPr lang="en-US" altLang="x-none" sz="1400"/>
              <a:t>Gate-Level Netlist</a:t>
            </a:r>
            <a:endParaRPr lang="en-US" altLang="x-none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BE66157-3D13-049B-B252-E09E356DEACC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 sz="3600"/>
              <a:t>What is Placement+Optimization?</a:t>
            </a:r>
            <a:endParaRPr lang="en-US" altLang="x-none" sz="3600" dirty="0"/>
          </a:p>
        </p:txBody>
      </p:sp>
      <p:cxnSp>
        <p:nvCxnSpPr>
          <p:cNvPr id="5" name="AutoShape 547">
            <a:extLst>
              <a:ext uri="{FF2B5EF4-FFF2-40B4-BE49-F238E27FC236}">
                <a16:creationId xmlns:a16="http://schemas.microsoft.com/office/drawing/2014/main" id="{E9FB0642-6484-D931-DAB1-02556F5541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4800" y="2057401"/>
            <a:ext cx="1581150" cy="879475"/>
          </a:xfrm>
          <a:prstGeom prst="curvedConnector2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Freeform 552">
            <a:extLst>
              <a:ext uri="{FF2B5EF4-FFF2-40B4-BE49-F238E27FC236}">
                <a16:creationId xmlns:a16="http://schemas.microsoft.com/office/drawing/2014/main" id="{2030F82E-01B8-4D0C-C2C1-7A2A3610515B}"/>
              </a:ext>
            </a:extLst>
          </p:cNvPr>
          <p:cNvSpPr>
            <a:spLocks/>
          </p:cNvSpPr>
          <p:nvPr/>
        </p:nvSpPr>
        <p:spPr bwMode="auto">
          <a:xfrm>
            <a:off x="2181225" y="2081214"/>
            <a:ext cx="438150" cy="358775"/>
          </a:xfrm>
          <a:custGeom>
            <a:avLst/>
            <a:gdLst>
              <a:gd name="T0" fmla="*/ 0 w 1289"/>
              <a:gd name="T1" fmla="*/ 1051 h 1051"/>
              <a:gd name="T2" fmla="*/ 0 w 1289"/>
              <a:gd name="T3" fmla="*/ 0 h 1051"/>
              <a:gd name="T4" fmla="*/ 770 w 1289"/>
              <a:gd name="T5" fmla="*/ 0 h 1051"/>
              <a:gd name="T6" fmla="*/ 1283 w 1289"/>
              <a:gd name="T7" fmla="*/ 525 h 1051"/>
              <a:gd name="T8" fmla="*/ 792 w 1289"/>
              <a:gd name="T9" fmla="*/ 1051 h 1051"/>
              <a:gd name="T10" fmla="*/ 770 w 1289"/>
              <a:gd name="T11" fmla="*/ 1051 h 1051"/>
              <a:gd name="T12" fmla="*/ 770 w 1289"/>
              <a:gd name="T13" fmla="*/ 1051 h 1051"/>
              <a:gd name="T14" fmla="*/ 0 w 1289"/>
              <a:gd name="T15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89" h="1051">
                <a:moveTo>
                  <a:pt x="0" y="1051"/>
                </a:moveTo>
                <a:lnTo>
                  <a:pt x="0" y="0"/>
                </a:lnTo>
                <a:lnTo>
                  <a:pt x="770" y="0"/>
                </a:lnTo>
                <a:cubicBezTo>
                  <a:pt x="1051" y="5"/>
                  <a:pt x="1278" y="237"/>
                  <a:pt x="1283" y="525"/>
                </a:cubicBezTo>
                <a:cubicBezTo>
                  <a:pt x="1289" y="809"/>
                  <a:pt x="1069" y="1045"/>
                  <a:pt x="792" y="1051"/>
                </a:cubicBezTo>
                <a:cubicBezTo>
                  <a:pt x="784" y="1051"/>
                  <a:pt x="777" y="1051"/>
                  <a:pt x="770" y="1051"/>
                </a:cubicBezTo>
                <a:lnTo>
                  <a:pt x="770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62D862"/>
          </a:solidFill>
          <a:ln w="1905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553">
            <a:extLst>
              <a:ext uri="{FF2B5EF4-FFF2-40B4-BE49-F238E27FC236}">
                <a16:creationId xmlns:a16="http://schemas.microsoft.com/office/drawing/2014/main" id="{C2DC1220-3F07-9D13-FF0A-800EAA5D3590}"/>
              </a:ext>
            </a:extLst>
          </p:cNvPr>
          <p:cNvSpPr>
            <a:spLocks/>
          </p:cNvSpPr>
          <p:nvPr/>
        </p:nvSpPr>
        <p:spPr bwMode="auto">
          <a:xfrm>
            <a:off x="2181225" y="2081214"/>
            <a:ext cx="438150" cy="358775"/>
          </a:xfrm>
          <a:custGeom>
            <a:avLst/>
            <a:gdLst>
              <a:gd name="T0" fmla="*/ 0 w 1289"/>
              <a:gd name="T1" fmla="*/ 1051 h 1051"/>
              <a:gd name="T2" fmla="*/ 0 w 1289"/>
              <a:gd name="T3" fmla="*/ 0 h 1051"/>
              <a:gd name="T4" fmla="*/ 770 w 1289"/>
              <a:gd name="T5" fmla="*/ 0 h 1051"/>
              <a:gd name="T6" fmla="*/ 1283 w 1289"/>
              <a:gd name="T7" fmla="*/ 525 h 1051"/>
              <a:gd name="T8" fmla="*/ 792 w 1289"/>
              <a:gd name="T9" fmla="*/ 1051 h 1051"/>
              <a:gd name="T10" fmla="*/ 770 w 1289"/>
              <a:gd name="T11" fmla="*/ 1051 h 1051"/>
              <a:gd name="T12" fmla="*/ 770 w 1289"/>
              <a:gd name="T13" fmla="*/ 1051 h 1051"/>
              <a:gd name="T14" fmla="*/ 0 w 1289"/>
              <a:gd name="T15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89" h="1051">
                <a:moveTo>
                  <a:pt x="0" y="1051"/>
                </a:moveTo>
                <a:lnTo>
                  <a:pt x="0" y="0"/>
                </a:lnTo>
                <a:lnTo>
                  <a:pt x="770" y="0"/>
                </a:lnTo>
                <a:cubicBezTo>
                  <a:pt x="1051" y="5"/>
                  <a:pt x="1278" y="237"/>
                  <a:pt x="1283" y="525"/>
                </a:cubicBezTo>
                <a:cubicBezTo>
                  <a:pt x="1289" y="809"/>
                  <a:pt x="1069" y="1045"/>
                  <a:pt x="792" y="1051"/>
                </a:cubicBezTo>
                <a:cubicBezTo>
                  <a:pt x="784" y="1051"/>
                  <a:pt x="777" y="1051"/>
                  <a:pt x="770" y="1051"/>
                </a:cubicBezTo>
                <a:lnTo>
                  <a:pt x="770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62D862"/>
          </a:solidFill>
          <a:ln w="19050" cap="rnd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554">
            <a:extLst>
              <a:ext uri="{FF2B5EF4-FFF2-40B4-BE49-F238E27FC236}">
                <a16:creationId xmlns:a16="http://schemas.microsoft.com/office/drawing/2014/main" id="{A6EF7E99-797A-C53B-6A99-F91294B1594D}"/>
              </a:ext>
            </a:extLst>
          </p:cNvPr>
          <p:cNvSpPr>
            <a:spLocks/>
          </p:cNvSpPr>
          <p:nvPr/>
        </p:nvSpPr>
        <p:spPr bwMode="auto">
          <a:xfrm>
            <a:off x="2106613" y="2332039"/>
            <a:ext cx="74612" cy="71437"/>
          </a:xfrm>
          <a:custGeom>
            <a:avLst/>
            <a:gdLst>
              <a:gd name="T0" fmla="*/ 0 w 214"/>
              <a:gd name="T1" fmla="*/ 105 h 210"/>
              <a:gd name="T2" fmla="*/ 107 w 214"/>
              <a:gd name="T3" fmla="*/ 0 h 210"/>
              <a:gd name="T4" fmla="*/ 214 w 214"/>
              <a:gd name="T5" fmla="*/ 105 h 210"/>
              <a:gd name="T6" fmla="*/ 214 w 214"/>
              <a:gd name="T7" fmla="*/ 105 h 210"/>
              <a:gd name="T8" fmla="*/ 107 w 214"/>
              <a:gd name="T9" fmla="*/ 210 h 210"/>
              <a:gd name="T10" fmla="*/ 0 w 214"/>
              <a:gd name="T11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4" h="210">
                <a:moveTo>
                  <a:pt x="0" y="105"/>
                </a:moveTo>
                <a:cubicBezTo>
                  <a:pt x="0" y="47"/>
                  <a:pt x="48" y="0"/>
                  <a:pt x="107" y="0"/>
                </a:cubicBezTo>
                <a:cubicBezTo>
                  <a:pt x="166" y="0"/>
                  <a:pt x="214" y="47"/>
                  <a:pt x="214" y="105"/>
                </a:cubicBezTo>
                <a:cubicBezTo>
                  <a:pt x="214" y="105"/>
                  <a:pt x="214" y="105"/>
                  <a:pt x="214" y="105"/>
                </a:cubicBezTo>
                <a:cubicBezTo>
                  <a:pt x="214" y="163"/>
                  <a:pt x="166" y="210"/>
                  <a:pt x="107" y="210"/>
                </a:cubicBezTo>
                <a:cubicBezTo>
                  <a:pt x="48" y="210"/>
                  <a:pt x="0" y="163"/>
                  <a:pt x="0" y="105"/>
                </a:cubicBezTo>
              </a:path>
            </a:pathLst>
          </a:custGeom>
          <a:solidFill>
            <a:srgbClr val="62D862"/>
          </a:solidFill>
          <a:ln w="1905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555">
            <a:extLst>
              <a:ext uri="{FF2B5EF4-FFF2-40B4-BE49-F238E27FC236}">
                <a16:creationId xmlns:a16="http://schemas.microsoft.com/office/drawing/2014/main" id="{B7D279FE-AE57-8F52-751E-C8DD38FBD71A}"/>
              </a:ext>
            </a:extLst>
          </p:cNvPr>
          <p:cNvSpPr>
            <a:spLocks/>
          </p:cNvSpPr>
          <p:nvPr/>
        </p:nvSpPr>
        <p:spPr bwMode="auto">
          <a:xfrm>
            <a:off x="2106613" y="2332039"/>
            <a:ext cx="74612" cy="71437"/>
          </a:xfrm>
          <a:custGeom>
            <a:avLst/>
            <a:gdLst>
              <a:gd name="T0" fmla="*/ 0 w 33"/>
              <a:gd name="T1" fmla="*/ 16 h 32"/>
              <a:gd name="T2" fmla="*/ 17 w 33"/>
              <a:gd name="T3" fmla="*/ 0 h 32"/>
              <a:gd name="T4" fmla="*/ 33 w 33"/>
              <a:gd name="T5" fmla="*/ 16 h 32"/>
              <a:gd name="T6" fmla="*/ 33 w 33"/>
              <a:gd name="T7" fmla="*/ 16 h 32"/>
              <a:gd name="T8" fmla="*/ 17 w 33"/>
              <a:gd name="T9" fmla="*/ 32 h 32"/>
              <a:gd name="T10" fmla="*/ 0 w 33"/>
              <a:gd name="T11" fmla="*/ 16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32">
                <a:moveTo>
                  <a:pt x="0" y="16"/>
                </a:moveTo>
                <a:cubicBezTo>
                  <a:pt x="0" y="7"/>
                  <a:pt x="8" y="0"/>
                  <a:pt x="17" y="0"/>
                </a:cubicBezTo>
                <a:cubicBezTo>
                  <a:pt x="26" y="0"/>
                  <a:pt x="33" y="7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25"/>
                  <a:pt x="26" y="32"/>
                  <a:pt x="17" y="32"/>
                </a:cubicBezTo>
                <a:cubicBezTo>
                  <a:pt x="8" y="32"/>
                  <a:pt x="0" y="25"/>
                  <a:pt x="0" y="16"/>
                </a:cubicBezTo>
              </a:path>
            </a:pathLst>
          </a:custGeom>
          <a:solidFill>
            <a:srgbClr val="62D862"/>
          </a:solidFill>
          <a:ln w="19050" cap="rnd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Rectangle 556">
            <a:extLst>
              <a:ext uri="{FF2B5EF4-FFF2-40B4-BE49-F238E27FC236}">
                <a16:creationId xmlns:a16="http://schemas.microsoft.com/office/drawing/2014/main" id="{E65A165B-F736-1E75-5C85-6665B6A2E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963" y="1795463"/>
            <a:ext cx="436562" cy="500062"/>
          </a:xfrm>
          <a:prstGeom prst="rect">
            <a:avLst/>
          </a:prstGeom>
          <a:solidFill>
            <a:srgbClr val="62D862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557">
            <a:extLst>
              <a:ext uri="{FF2B5EF4-FFF2-40B4-BE49-F238E27FC236}">
                <a16:creationId xmlns:a16="http://schemas.microsoft.com/office/drawing/2014/main" id="{D624BF3E-3AC4-6F6D-E872-FBFE71D7CDED}"/>
              </a:ext>
            </a:extLst>
          </p:cNvPr>
          <p:cNvSpPr>
            <a:spLocks/>
          </p:cNvSpPr>
          <p:nvPr/>
        </p:nvSpPr>
        <p:spPr bwMode="auto">
          <a:xfrm>
            <a:off x="3819526" y="2152651"/>
            <a:ext cx="74613" cy="73025"/>
          </a:xfrm>
          <a:custGeom>
            <a:avLst/>
            <a:gdLst>
              <a:gd name="T0" fmla="*/ 0 w 214"/>
              <a:gd name="T1" fmla="*/ 105 h 210"/>
              <a:gd name="T2" fmla="*/ 107 w 214"/>
              <a:gd name="T3" fmla="*/ 0 h 210"/>
              <a:gd name="T4" fmla="*/ 214 w 214"/>
              <a:gd name="T5" fmla="*/ 105 h 210"/>
              <a:gd name="T6" fmla="*/ 214 w 214"/>
              <a:gd name="T7" fmla="*/ 105 h 210"/>
              <a:gd name="T8" fmla="*/ 107 w 214"/>
              <a:gd name="T9" fmla="*/ 210 h 210"/>
              <a:gd name="T10" fmla="*/ 0 w 214"/>
              <a:gd name="T11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4" h="210">
                <a:moveTo>
                  <a:pt x="0" y="105"/>
                </a:moveTo>
                <a:cubicBezTo>
                  <a:pt x="0" y="47"/>
                  <a:pt x="48" y="0"/>
                  <a:pt x="107" y="0"/>
                </a:cubicBezTo>
                <a:cubicBezTo>
                  <a:pt x="166" y="0"/>
                  <a:pt x="214" y="47"/>
                  <a:pt x="214" y="105"/>
                </a:cubicBezTo>
                <a:cubicBezTo>
                  <a:pt x="214" y="105"/>
                  <a:pt x="214" y="105"/>
                  <a:pt x="214" y="105"/>
                </a:cubicBezTo>
                <a:cubicBezTo>
                  <a:pt x="214" y="163"/>
                  <a:pt x="166" y="210"/>
                  <a:pt x="107" y="210"/>
                </a:cubicBezTo>
                <a:cubicBezTo>
                  <a:pt x="48" y="210"/>
                  <a:pt x="0" y="163"/>
                  <a:pt x="0" y="105"/>
                </a:cubicBezTo>
              </a:path>
            </a:pathLst>
          </a:custGeom>
          <a:solidFill>
            <a:srgbClr val="62D862"/>
          </a:solidFill>
          <a:ln w="1905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558">
            <a:extLst>
              <a:ext uri="{FF2B5EF4-FFF2-40B4-BE49-F238E27FC236}">
                <a16:creationId xmlns:a16="http://schemas.microsoft.com/office/drawing/2014/main" id="{E3CA4459-8FDB-A2E7-0563-380813F1260C}"/>
              </a:ext>
            </a:extLst>
          </p:cNvPr>
          <p:cNvSpPr>
            <a:spLocks/>
          </p:cNvSpPr>
          <p:nvPr/>
        </p:nvSpPr>
        <p:spPr bwMode="auto">
          <a:xfrm>
            <a:off x="3819526" y="2152651"/>
            <a:ext cx="74613" cy="73025"/>
          </a:xfrm>
          <a:custGeom>
            <a:avLst/>
            <a:gdLst>
              <a:gd name="T0" fmla="*/ 0 w 33"/>
              <a:gd name="T1" fmla="*/ 16 h 32"/>
              <a:gd name="T2" fmla="*/ 16 w 33"/>
              <a:gd name="T3" fmla="*/ 0 h 32"/>
              <a:gd name="T4" fmla="*/ 33 w 33"/>
              <a:gd name="T5" fmla="*/ 16 h 32"/>
              <a:gd name="T6" fmla="*/ 33 w 33"/>
              <a:gd name="T7" fmla="*/ 16 h 32"/>
              <a:gd name="T8" fmla="*/ 16 w 33"/>
              <a:gd name="T9" fmla="*/ 32 h 32"/>
              <a:gd name="T10" fmla="*/ 0 w 33"/>
              <a:gd name="T11" fmla="*/ 16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32">
                <a:moveTo>
                  <a:pt x="0" y="16"/>
                </a:moveTo>
                <a:cubicBezTo>
                  <a:pt x="0" y="7"/>
                  <a:pt x="8" y="0"/>
                  <a:pt x="16" y="0"/>
                </a:cubicBezTo>
                <a:cubicBezTo>
                  <a:pt x="25" y="0"/>
                  <a:pt x="33" y="7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25"/>
                  <a:pt x="25" y="32"/>
                  <a:pt x="16" y="32"/>
                </a:cubicBezTo>
                <a:cubicBezTo>
                  <a:pt x="8" y="32"/>
                  <a:pt x="0" y="25"/>
                  <a:pt x="0" y="16"/>
                </a:cubicBezTo>
              </a:path>
            </a:pathLst>
          </a:custGeom>
          <a:solidFill>
            <a:srgbClr val="62D862"/>
          </a:solidFill>
          <a:ln w="19050" cap="rnd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559">
            <a:extLst>
              <a:ext uri="{FF2B5EF4-FFF2-40B4-BE49-F238E27FC236}">
                <a16:creationId xmlns:a16="http://schemas.microsoft.com/office/drawing/2014/main" id="{3153D9C3-638C-80B5-3C01-EC9E1016C695}"/>
              </a:ext>
            </a:extLst>
          </p:cNvPr>
          <p:cNvSpPr>
            <a:spLocks/>
          </p:cNvSpPr>
          <p:nvPr/>
        </p:nvSpPr>
        <p:spPr bwMode="auto">
          <a:xfrm>
            <a:off x="3382963" y="2146301"/>
            <a:ext cx="88900" cy="85725"/>
          </a:xfrm>
          <a:custGeom>
            <a:avLst/>
            <a:gdLst>
              <a:gd name="T0" fmla="*/ 0 w 39"/>
              <a:gd name="T1" fmla="*/ 38 h 38"/>
              <a:gd name="T2" fmla="*/ 0 w 39"/>
              <a:gd name="T3" fmla="*/ 0 h 38"/>
              <a:gd name="T4" fmla="*/ 39 w 39"/>
              <a:gd name="T5" fmla="*/ 19 h 38"/>
              <a:gd name="T6" fmla="*/ 0 w 39"/>
              <a:gd name="T7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38">
                <a:moveTo>
                  <a:pt x="0" y="38"/>
                </a:moveTo>
                <a:lnTo>
                  <a:pt x="0" y="0"/>
                </a:lnTo>
                <a:lnTo>
                  <a:pt x="39" y="19"/>
                </a:lnTo>
                <a:lnTo>
                  <a:pt x="0" y="38"/>
                </a:lnTo>
                <a:close/>
              </a:path>
            </a:pathLst>
          </a:custGeom>
          <a:solidFill>
            <a:srgbClr val="62D862"/>
          </a:solidFill>
          <a:ln w="1905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60">
            <a:extLst>
              <a:ext uri="{FF2B5EF4-FFF2-40B4-BE49-F238E27FC236}">
                <a16:creationId xmlns:a16="http://schemas.microsoft.com/office/drawing/2014/main" id="{8C939170-3633-F982-789F-8B51171CC12E}"/>
              </a:ext>
            </a:extLst>
          </p:cNvPr>
          <p:cNvSpPr>
            <a:spLocks/>
          </p:cNvSpPr>
          <p:nvPr/>
        </p:nvSpPr>
        <p:spPr bwMode="auto">
          <a:xfrm>
            <a:off x="3382963" y="2146301"/>
            <a:ext cx="88900" cy="85725"/>
          </a:xfrm>
          <a:custGeom>
            <a:avLst/>
            <a:gdLst>
              <a:gd name="T0" fmla="*/ 0 w 39"/>
              <a:gd name="T1" fmla="*/ 38 h 38"/>
              <a:gd name="T2" fmla="*/ 0 w 39"/>
              <a:gd name="T3" fmla="*/ 0 h 38"/>
              <a:gd name="T4" fmla="*/ 39 w 39"/>
              <a:gd name="T5" fmla="*/ 19 h 38"/>
              <a:gd name="T6" fmla="*/ 0 w 39"/>
              <a:gd name="T7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38">
                <a:moveTo>
                  <a:pt x="0" y="38"/>
                </a:moveTo>
                <a:lnTo>
                  <a:pt x="0" y="0"/>
                </a:lnTo>
                <a:lnTo>
                  <a:pt x="39" y="19"/>
                </a:lnTo>
                <a:lnTo>
                  <a:pt x="0" y="38"/>
                </a:lnTo>
                <a:close/>
              </a:path>
            </a:pathLst>
          </a:custGeom>
          <a:solidFill>
            <a:srgbClr val="62D862"/>
          </a:solidFill>
          <a:ln w="19050" cap="rnd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561">
            <a:extLst>
              <a:ext uri="{FF2B5EF4-FFF2-40B4-BE49-F238E27FC236}">
                <a16:creationId xmlns:a16="http://schemas.microsoft.com/office/drawing/2014/main" id="{80FA7071-7FF5-9A2A-9221-FF14DA2E0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963" y="1795463"/>
            <a:ext cx="436562" cy="500062"/>
          </a:xfrm>
          <a:prstGeom prst="rect">
            <a:avLst/>
          </a:prstGeom>
          <a:solidFill>
            <a:srgbClr val="62D862"/>
          </a:solidFill>
          <a:ln w="190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562">
            <a:extLst>
              <a:ext uri="{FF2B5EF4-FFF2-40B4-BE49-F238E27FC236}">
                <a16:creationId xmlns:a16="http://schemas.microsoft.com/office/drawing/2014/main" id="{F1660E33-288E-985D-5964-0F08CD4EA7CD}"/>
              </a:ext>
            </a:extLst>
          </p:cNvPr>
          <p:cNvSpPr>
            <a:spLocks/>
          </p:cNvSpPr>
          <p:nvPr/>
        </p:nvSpPr>
        <p:spPr bwMode="auto">
          <a:xfrm>
            <a:off x="2260600" y="1651000"/>
            <a:ext cx="247650" cy="287338"/>
          </a:xfrm>
          <a:custGeom>
            <a:avLst/>
            <a:gdLst>
              <a:gd name="T0" fmla="*/ 0 w 110"/>
              <a:gd name="T1" fmla="*/ 127 h 127"/>
              <a:gd name="T2" fmla="*/ 0 w 110"/>
              <a:gd name="T3" fmla="*/ 0 h 127"/>
              <a:gd name="T4" fmla="*/ 110 w 110"/>
              <a:gd name="T5" fmla="*/ 64 h 127"/>
              <a:gd name="T6" fmla="*/ 0 w 110"/>
              <a:gd name="T7" fmla="*/ 12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7">
                <a:moveTo>
                  <a:pt x="0" y="127"/>
                </a:moveTo>
                <a:lnTo>
                  <a:pt x="0" y="0"/>
                </a:lnTo>
                <a:lnTo>
                  <a:pt x="110" y="64"/>
                </a:lnTo>
                <a:lnTo>
                  <a:pt x="0" y="127"/>
                </a:lnTo>
                <a:close/>
              </a:path>
            </a:pathLst>
          </a:custGeom>
          <a:solidFill>
            <a:srgbClr val="62D862"/>
          </a:solidFill>
          <a:ln w="1905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563">
            <a:extLst>
              <a:ext uri="{FF2B5EF4-FFF2-40B4-BE49-F238E27FC236}">
                <a16:creationId xmlns:a16="http://schemas.microsoft.com/office/drawing/2014/main" id="{12794B2A-BF43-6C39-A85E-06F22559AD63}"/>
              </a:ext>
            </a:extLst>
          </p:cNvPr>
          <p:cNvSpPr>
            <a:spLocks/>
          </p:cNvSpPr>
          <p:nvPr/>
        </p:nvSpPr>
        <p:spPr bwMode="auto">
          <a:xfrm>
            <a:off x="2260600" y="1651000"/>
            <a:ext cx="247650" cy="287338"/>
          </a:xfrm>
          <a:custGeom>
            <a:avLst/>
            <a:gdLst>
              <a:gd name="T0" fmla="*/ 0 w 110"/>
              <a:gd name="T1" fmla="*/ 127 h 127"/>
              <a:gd name="T2" fmla="*/ 0 w 110"/>
              <a:gd name="T3" fmla="*/ 0 h 127"/>
              <a:gd name="T4" fmla="*/ 110 w 110"/>
              <a:gd name="T5" fmla="*/ 64 h 127"/>
              <a:gd name="T6" fmla="*/ 0 w 110"/>
              <a:gd name="T7" fmla="*/ 12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7">
                <a:moveTo>
                  <a:pt x="0" y="127"/>
                </a:moveTo>
                <a:lnTo>
                  <a:pt x="0" y="0"/>
                </a:lnTo>
                <a:lnTo>
                  <a:pt x="110" y="64"/>
                </a:lnTo>
                <a:lnTo>
                  <a:pt x="0" y="127"/>
                </a:lnTo>
                <a:close/>
              </a:path>
            </a:pathLst>
          </a:custGeom>
          <a:solidFill>
            <a:srgbClr val="62D862"/>
          </a:solidFill>
          <a:ln w="19050" cap="rnd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564">
            <a:extLst>
              <a:ext uri="{FF2B5EF4-FFF2-40B4-BE49-F238E27FC236}">
                <a16:creationId xmlns:a16="http://schemas.microsoft.com/office/drawing/2014/main" id="{33902199-E84C-030C-2377-AF4CB6CFC773}"/>
              </a:ext>
            </a:extLst>
          </p:cNvPr>
          <p:cNvSpPr>
            <a:spLocks/>
          </p:cNvSpPr>
          <p:nvPr/>
        </p:nvSpPr>
        <p:spPr bwMode="auto">
          <a:xfrm>
            <a:off x="2763839" y="1722438"/>
            <a:ext cx="473075" cy="361950"/>
          </a:xfrm>
          <a:custGeom>
            <a:avLst/>
            <a:gdLst>
              <a:gd name="T0" fmla="*/ 0 w 1390"/>
              <a:gd name="T1" fmla="*/ 0 h 1059"/>
              <a:gd name="T2" fmla="*/ 417 w 1390"/>
              <a:gd name="T3" fmla="*/ 0 h 1059"/>
              <a:gd name="T4" fmla="*/ 1390 w 1390"/>
              <a:gd name="T5" fmla="*/ 525 h 1059"/>
              <a:gd name="T6" fmla="*/ 417 w 1390"/>
              <a:gd name="T7" fmla="*/ 1051 h 1059"/>
              <a:gd name="T8" fmla="*/ 417 w 1390"/>
              <a:gd name="T9" fmla="*/ 1051 h 1059"/>
              <a:gd name="T10" fmla="*/ 0 w 1390"/>
              <a:gd name="T11" fmla="*/ 1051 h 1059"/>
              <a:gd name="T12" fmla="*/ 0 w 1390"/>
              <a:gd name="T13" fmla="*/ 0 h 1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90" h="1059">
                <a:moveTo>
                  <a:pt x="0" y="0"/>
                </a:moveTo>
                <a:lnTo>
                  <a:pt x="417" y="0"/>
                </a:lnTo>
                <a:cubicBezTo>
                  <a:pt x="816" y="3"/>
                  <a:pt x="1185" y="202"/>
                  <a:pt x="1390" y="525"/>
                </a:cubicBezTo>
                <a:cubicBezTo>
                  <a:pt x="1193" y="857"/>
                  <a:pt x="819" y="1059"/>
                  <a:pt x="417" y="1051"/>
                </a:cubicBezTo>
                <a:lnTo>
                  <a:pt x="417" y="1051"/>
                </a:lnTo>
                <a:lnTo>
                  <a:pt x="0" y="1051"/>
                </a:lnTo>
                <a:cubicBezTo>
                  <a:pt x="185" y="722"/>
                  <a:pt x="185" y="328"/>
                  <a:pt x="0" y="0"/>
                </a:cubicBezTo>
                <a:close/>
              </a:path>
            </a:pathLst>
          </a:custGeom>
          <a:solidFill>
            <a:srgbClr val="62D862"/>
          </a:solidFill>
          <a:ln w="1905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565">
            <a:extLst>
              <a:ext uri="{FF2B5EF4-FFF2-40B4-BE49-F238E27FC236}">
                <a16:creationId xmlns:a16="http://schemas.microsoft.com/office/drawing/2014/main" id="{E17D80BF-3BE7-ECC1-039B-94923A8D7DBD}"/>
              </a:ext>
            </a:extLst>
          </p:cNvPr>
          <p:cNvSpPr>
            <a:spLocks/>
          </p:cNvSpPr>
          <p:nvPr/>
        </p:nvSpPr>
        <p:spPr bwMode="auto">
          <a:xfrm>
            <a:off x="2763839" y="1722438"/>
            <a:ext cx="473075" cy="361950"/>
          </a:xfrm>
          <a:custGeom>
            <a:avLst/>
            <a:gdLst>
              <a:gd name="T0" fmla="*/ 0 w 1390"/>
              <a:gd name="T1" fmla="*/ 0 h 1059"/>
              <a:gd name="T2" fmla="*/ 417 w 1390"/>
              <a:gd name="T3" fmla="*/ 0 h 1059"/>
              <a:gd name="T4" fmla="*/ 1390 w 1390"/>
              <a:gd name="T5" fmla="*/ 525 h 1059"/>
              <a:gd name="T6" fmla="*/ 417 w 1390"/>
              <a:gd name="T7" fmla="*/ 1051 h 1059"/>
              <a:gd name="T8" fmla="*/ 417 w 1390"/>
              <a:gd name="T9" fmla="*/ 1051 h 1059"/>
              <a:gd name="T10" fmla="*/ 0 w 1390"/>
              <a:gd name="T11" fmla="*/ 1051 h 1059"/>
              <a:gd name="T12" fmla="*/ 0 w 1390"/>
              <a:gd name="T13" fmla="*/ 0 h 1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90" h="1059">
                <a:moveTo>
                  <a:pt x="0" y="0"/>
                </a:moveTo>
                <a:lnTo>
                  <a:pt x="417" y="0"/>
                </a:lnTo>
                <a:cubicBezTo>
                  <a:pt x="816" y="3"/>
                  <a:pt x="1185" y="202"/>
                  <a:pt x="1390" y="525"/>
                </a:cubicBezTo>
                <a:cubicBezTo>
                  <a:pt x="1193" y="857"/>
                  <a:pt x="819" y="1059"/>
                  <a:pt x="417" y="1051"/>
                </a:cubicBezTo>
                <a:lnTo>
                  <a:pt x="417" y="1051"/>
                </a:lnTo>
                <a:lnTo>
                  <a:pt x="0" y="1051"/>
                </a:lnTo>
                <a:cubicBezTo>
                  <a:pt x="185" y="722"/>
                  <a:pt x="185" y="328"/>
                  <a:pt x="0" y="0"/>
                </a:cubicBezTo>
                <a:close/>
              </a:path>
            </a:pathLst>
          </a:custGeom>
          <a:solidFill>
            <a:srgbClr val="62D862"/>
          </a:solidFill>
          <a:ln w="19050" cap="rnd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566">
            <a:extLst>
              <a:ext uri="{FF2B5EF4-FFF2-40B4-BE49-F238E27FC236}">
                <a16:creationId xmlns:a16="http://schemas.microsoft.com/office/drawing/2014/main" id="{E616530E-1865-F15B-86CA-9CED107EF9DD}"/>
              </a:ext>
            </a:extLst>
          </p:cNvPr>
          <p:cNvSpPr>
            <a:spLocks/>
          </p:cNvSpPr>
          <p:nvPr/>
        </p:nvSpPr>
        <p:spPr bwMode="auto">
          <a:xfrm>
            <a:off x="3236913" y="1901825"/>
            <a:ext cx="146050" cy="1588"/>
          </a:xfrm>
          <a:custGeom>
            <a:avLst/>
            <a:gdLst>
              <a:gd name="T0" fmla="*/ 0 w 65"/>
              <a:gd name="T1" fmla="*/ 0 w 65"/>
              <a:gd name="T2" fmla="*/ 65 w 6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65">
                <a:moveTo>
                  <a:pt x="0" y="0"/>
                </a:moveTo>
                <a:lnTo>
                  <a:pt x="0" y="0"/>
                </a:lnTo>
                <a:lnTo>
                  <a:pt x="65" y="0"/>
                </a:lnTo>
              </a:path>
            </a:pathLst>
          </a:custGeom>
          <a:solidFill>
            <a:srgbClr val="62D862"/>
          </a:solidFill>
          <a:ln w="19050" cap="rnd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567">
            <a:extLst>
              <a:ext uri="{FF2B5EF4-FFF2-40B4-BE49-F238E27FC236}">
                <a16:creationId xmlns:a16="http://schemas.microsoft.com/office/drawing/2014/main" id="{1C32FA8B-91EB-D74D-F105-865361FD07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0" y="1795464"/>
            <a:ext cx="285750" cy="1587"/>
          </a:xfrm>
          <a:prstGeom prst="line">
            <a:avLst/>
          </a:prstGeom>
          <a:noFill/>
          <a:ln w="1905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568">
            <a:extLst>
              <a:ext uri="{FF2B5EF4-FFF2-40B4-BE49-F238E27FC236}">
                <a16:creationId xmlns:a16="http://schemas.microsoft.com/office/drawing/2014/main" id="{7106E110-8E5C-9B3F-9D39-060BDBFBF1A2}"/>
              </a:ext>
            </a:extLst>
          </p:cNvPr>
          <p:cNvSpPr>
            <a:spLocks/>
          </p:cNvSpPr>
          <p:nvPr/>
        </p:nvSpPr>
        <p:spPr bwMode="auto">
          <a:xfrm>
            <a:off x="2617788" y="2009776"/>
            <a:ext cx="176212" cy="252413"/>
          </a:xfrm>
          <a:custGeom>
            <a:avLst/>
            <a:gdLst>
              <a:gd name="T0" fmla="*/ 0 w 78"/>
              <a:gd name="T1" fmla="*/ 111 h 111"/>
              <a:gd name="T2" fmla="*/ 14 w 78"/>
              <a:gd name="T3" fmla="*/ 111 h 111"/>
              <a:gd name="T4" fmla="*/ 14 w 78"/>
              <a:gd name="T5" fmla="*/ 0 h 111"/>
              <a:gd name="T6" fmla="*/ 78 w 78"/>
              <a:gd name="T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" h="111">
                <a:moveTo>
                  <a:pt x="0" y="111"/>
                </a:moveTo>
                <a:lnTo>
                  <a:pt x="14" y="111"/>
                </a:lnTo>
                <a:lnTo>
                  <a:pt x="14" y="0"/>
                </a:lnTo>
                <a:lnTo>
                  <a:pt x="78" y="0"/>
                </a:lnTo>
              </a:path>
            </a:pathLst>
          </a:custGeom>
          <a:solidFill>
            <a:srgbClr val="62D862"/>
          </a:solidFill>
          <a:ln w="19050" cap="rnd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Box 571">
            <a:extLst>
              <a:ext uri="{FF2B5EF4-FFF2-40B4-BE49-F238E27FC236}">
                <a16:creationId xmlns:a16="http://schemas.microsoft.com/office/drawing/2014/main" id="{A52C51AA-9CF4-81B0-D008-7CF3EBE1E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1" y="3124200"/>
            <a:ext cx="195262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1600" dirty="0"/>
              <a:t>Floorplan</a:t>
            </a:r>
          </a:p>
        </p:txBody>
      </p:sp>
      <p:cxnSp>
        <p:nvCxnSpPr>
          <p:cNvPr id="24" name="AutoShape 666">
            <a:extLst>
              <a:ext uri="{FF2B5EF4-FFF2-40B4-BE49-F238E27FC236}">
                <a16:creationId xmlns:a16="http://schemas.microsoft.com/office/drawing/2014/main" id="{5B70B6CE-19FF-2DB5-1789-327FEAABBB00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5899150" y="2025651"/>
            <a:ext cx="1797050" cy="911225"/>
          </a:xfrm>
          <a:prstGeom prst="curvedConnector2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AutoShape 667">
            <a:extLst>
              <a:ext uri="{FF2B5EF4-FFF2-40B4-BE49-F238E27FC236}">
                <a16:creationId xmlns:a16="http://schemas.microsoft.com/office/drawing/2014/main" id="{909053E5-FA50-8EAF-3465-182E48509F9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81600" y="2237875"/>
            <a:ext cx="1219200" cy="2590800"/>
          </a:xfrm>
          <a:prstGeom prst="chevron">
            <a:avLst>
              <a:gd name="adj" fmla="val 8139"/>
            </a:avLst>
          </a:prstGeom>
          <a:solidFill>
            <a:srgbClr val="99CCFF"/>
          </a:solidFill>
          <a:ln>
            <a:noFill/>
          </a:ln>
          <a:effectLst>
            <a:prstShdw prst="shdw17" dist="17961" dir="2700000">
              <a:srgbClr val="99CCFF">
                <a:gamma/>
                <a:shade val="60000"/>
                <a:invGamma/>
                <a:alpha val="74998"/>
              </a:srgbClr>
            </a:prst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rot="10800000" vert="eaVert" wrap="none" anchor="ctr"/>
          <a:lstStyle/>
          <a:p>
            <a:pPr algn="ctr"/>
            <a:r>
              <a:rPr lang="en-US" altLang="x-none" dirty="0"/>
              <a:t>Physical</a:t>
            </a:r>
            <a:br>
              <a:rPr lang="en-US" altLang="x-none" dirty="0"/>
            </a:br>
            <a:r>
              <a:rPr lang="en-US" altLang="x-none" dirty="0"/>
              <a:t>Optimization</a:t>
            </a:r>
          </a:p>
        </p:txBody>
      </p:sp>
      <p:cxnSp>
        <p:nvCxnSpPr>
          <p:cNvPr id="26" name="AutoShape 668">
            <a:extLst>
              <a:ext uri="{FF2B5EF4-FFF2-40B4-BE49-F238E27FC236}">
                <a16:creationId xmlns:a16="http://schemas.microsoft.com/office/drawing/2014/main" id="{E28D290A-8349-484D-693C-1E6CBEDF112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200" y="4190200"/>
            <a:ext cx="1588" cy="285750"/>
          </a:xfrm>
          <a:prstGeom prst="straightConnector1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AutoShape 692">
            <a:extLst>
              <a:ext uri="{FF2B5EF4-FFF2-40B4-BE49-F238E27FC236}">
                <a16:creationId xmlns:a16="http://schemas.microsoft.com/office/drawing/2014/main" id="{FB52D1BD-B6D9-145D-E0FD-EDDF80A32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2827338"/>
            <a:ext cx="1312862" cy="838200"/>
          </a:xfrm>
          <a:prstGeom prst="flowChartDocumen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 eaLnBrk="0" hangingPunct="0"/>
            <a:r>
              <a:rPr lang="en-US" altLang="x-none" sz="1400" dirty="0"/>
              <a:t>Logical Constraints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149EC4-6299-7FD6-FB1B-BB39370E37DE}"/>
              </a:ext>
            </a:extLst>
          </p:cNvPr>
          <p:cNvSpPr txBox="1"/>
          <p:nvPr/>
        </p:nvSpPr>
        <p:spPr>
          <a:xfrm>
            <a:off x="1156799" y="4715640"/>
            <a:ext cx="306869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Placement involves careful placement of parts/blocks.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B625E1-2869-CFA5-362B-A44923D1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33" y="5462767"/>
            <a:ext cx="836655" cy="1111250"/>
          </a:xfrm>
          <a:prstGeom prst="rect">
            <a:avLst/>
          </a:prstGeom>
        </p:spPr>
      </p:pic>
      <p:grpSp>
        <p:nvGrpSpPr>
          <p:cNvPr id="30" name="Group 572">
            <a:extLst>
              <a:ext uri="{FF2B5EF4-FFF2-40B4-BE49-F238E27FC236}">
                <a16:creationId xmlns:a16="http://schemas.microsoft.com/office/drawing/2014/main" id="{D6E427C0-5277-C7C0-6B5D-01FB9055A3C9}"/>
              </a:ext>
            </a:extLst>
          </p:cNvPr>
          <p:cNvGrpSpPr>
            <a:grpSpLocks/>
          </p:cNvGrpSpPr>
          <p:nvPr/>
        </p:nvGrpSpPr>
        <p:grpSpPr bwMode="auto">
          <a:xfrm>
            <a:off x="7922040" y="1216819"/>
            <a:ext cx="1803400" cy="1681163"/>
            <a:chOff x="2381" y="583"/>
            <a:chExt cx="1534" cy="1430"/>
          </a:xfrm>
        </p:grpSpPr>
        <p:sp>
          <p:nvSpPr>
            <p:cNvPr id="31" name="Rectangle 573">
              <a:extLst>
                <a:ext uri="{FF2B5EF4-FFF2-40B4-BE49-F238E27FC236}">
                  <a16:creationId xmlns:a16="http://schemas.microsoft.com/office/drawing/2014/main" id="{F098C6BC-4715-1B0E-1469-24142D6FD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1392"/>
              <a:ext cx="229" cy="302"/>
            </a:xfrm>
            <a:prstGeom prst="rect">
              <a:avLst/>
            </a:prstGeom>
            <a:solidFill>
              <a:srgbClr val="BD3F7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spcBef>
                  <a:spcPct val="50000"/>
                </a:spcBef>
              </a:pPr>
              <a:r>
                <a:rPr lang="en-US" sz="1400"/>
                <a:t>IP</a:t>
              </a:r>
            </a:p>
          </p:txBody>
        </p:sp>
        <p:grpSp>
          <p:nvGrpSpPr>
            <p:cNvPr id="32" name="Group 574">
              <a:extLst>
                <a:ext uri="{FF2B5EF4-FFF2-40B4-BE49-F238E27FC236}">
                  <a16:creationId xmlns:a16="http://schemas.microsoft.com/office/drawing/2014/main" id="{89CAD9D5-A743-7A47-6EEB-0980D5FAD2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1" y="583"/>
              <a:ext cx="1534" cy="1430"/>
              <a:chOff x="2381" y="583"/>
              <a:chExt cx="1534" cy="1430"/>
            </a:xfrm>
          </p:grpSpPr>
          <p:grpSp>
            <p:nvGrpSpPr>
              <p:cNvPr id="33" name="Group 575">
                <a:extLst>
                  <a:ext uri="{FF2B5EF4-FFF2-40B4-BE49-F238E27FC236}">
                    <a16:creationId xmlns:a16="http://schemas.microsoft.com/office/drawing/2014/main" id="{403A990E-6DB2-2025-6067-A985893DE9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8" y="1427"/>
                <a:ext cx="383" cy="242"/>
                <a:chOff x="2638" y="1427"/>
                <a:chExt cx="383" cy="242"/>
              </a:xfrm>
            </p:grpSpPr>
            <p:grpSp>
              <p:nvGrpSpPr>
                <p:cNvPr id="110" name="Group 576">
                  <a:extLst>
                    <a:ext uri="{FF2B5EF4-FFF2-40B4-BE49-F238E27FC236}">
                      <a16:creationId xmlns:a16="http://schemas.microsoft.com/office/drawing/2014/main" id="{19AD2BCA-A7A7-F1A6-A093-C4B029FEC9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8" y="1648"/>
                  <a:ext cx="383" cy="21"/>
                  <a:chOff x="2638" y="1648"/>
                  <a:chExt cx="383" cy="21"/>
                </a:xfrm>
              </p:grpSpPr>
              <p:grpSp>
                <p:nvGrpSpPr>
                  <p:cNvPr id="118" name="Group 577">
                    <a:extLst>
                      <a:ext uri="{FF2B5EF4-FFF2-40B4-BE49-F238E27FC236}">
                        <a16:creationId xmlns:a16="http://schemas.microsoft.com/office/drawing/2014/main" id="{0501BF19-E424-5FC5-0A9F-06FD23070C5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2934" y="1648"/>
                    <a:ext cx="87" cy="21"/>
                    <a:chOff x="2636" y="1427"/>
                    <a:chExt cx="87" cy="21"/>
                  </a:xfrm>
                </p:grpSpPr>
                <p:sp>
                  <p:nvSpPr>
                    <p:cNvPr id="122" name="Line 578">
                      <a:extLst>
                        <a:ext uri="{FF2B5EF4-FFF2-40B4-BE49-F238E27FC236}">
                          <a16:creationId xmlns:a16="http://schemas.microsoft.com/office/drawing/2014/main" id="{8A0483A2-6CB9-0FB1-1E00-B548A249380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72" y="1427"/>
                      <a:ext cx="51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" name="Line 579">
                      <a:extLst>
                        <a:ext uri="{FF2B5EF4-FFF2-40B4-BE49-F238E27FC236}">
                          <a16:creationId xmlns:a16="http://schemas.microsoft.com/office/drawing/2014/main" id="{EE863D84-6BAE-E977-D072-4C98367D0A4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36" y="1448"/>
                      <a:ext cx="87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19" name="Group 580">
                    <a:extLst>
                      <a:ext uri="{FF2B5EF4-FFF2-40B4-BE49-F238E27FC236}">
                        <a16:creationId xmlns:a16="http://schemas.microsoft.com/office/drawing/2014/main" id="{1FCC728E-0D12-E625-A7D8-2B2315EC891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38" y="1648"/>
                    <a:ext cx="87" cy="21"/>
                    <a:chOff x="2636" y="1427"/>
                    <a:chExt cx="87" cy="21"/>
                  </a:xfrm>
                </p:grpSpPr>
                <p:sp>
                  <p:nvSpPr>
                    <p:cNvPr id="120" name="Line 581">
                      <a:extLst>
                        <a:ext uri="{FF2B5EF4-FFF2-40B4-BE49-F238E27FC236}">
                          <a16:creationId xmlns:a16="http://schemas.microsoft.com/office/drawing/2014/main" id="{38E49EF5-BB77-F416-D699-C4EC0417A18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72" y="1427"/>
                      <a:ext cx="51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" name="Line 582">
                      <a:extLst>
                        <a:ext uri="{FF2B5EF4-FFF2-40B4-BE49-F238E27FC236}">
                          <a16:creationId xmlns:a16="http://schemas.microsoft.com/office/drawing/2014/main" id="{F5C7813C-9671-3F94-E5EE-E0009343F06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36" y="1448"/>
                      <a:ext cx="87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11" name="Group 583">
                  <a:extLst>
                    <a:ext uri="{FF2B5EF4-FFF2-40B4-BE49-F238E27FC236}">
                      <a16:creationId xmlns:a16="http://schemas.microsoft.com/office/drawing/2014/main" id="{2C90527C-38B7-0702-C682-04AFBB9ACD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8" y="1427"/>
                  <a:ext cx="383" cy="21"/>
                  <a:chOff x="2638" y="1427"/>
                  <a:chExt cx="383" cy="21"/>
                </a:xfrm>
              </p:grpSpPr>
              <p:grpSp>
                <p:nvGrpSpPr>
                  <p:cNvPr id="112" name="Group 584">
                    <a:extLst>
                      <a:ext uri="{FF2B5EF4-FFF2-40B4-BE49-F238E27FC236}">
                        <a16:creationId xmlns:a16="http://schemas.microsoft.com/office/drawing/2014/main" id="{15626C15-5652-DCC2-5796-50D97778C2D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2934" y="1427"/>
                    <a:ext cx="87" cy="21"/>
                    <a:chOff x="2636" y="1427"/>
                    <a:chExt cx="87" cy="21"/>
                  </a:xfrm>
                </p:grpSpPr>
                <p:sp>
                  <p:nvSpPr>
                    <p:cNvPr id="116" name="Line 585">
                      <a:extLst>
                        <a:ext uri="{FF2B5EF4-FFF2-40B4-BE49-F238E27FC236}">
                          <a16:creationId xmlns:a16="http://schemas.microsoft.com/office/drawing/2014/main" id="{0C8B0774-D9D2-F340-46B6-69731E54A92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72" y="1427"/>
                      <a:ext cx="51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7" name="Line 586">
                      <a:extLst>
                        <a:ext uri="{FF2B5EF4-FFF2-40B4-BE49-F238E27FC236}">
                          <a16:creationId xmlns:a16="http://schemas.microsoft.com/office/drawing/2014/main" id="{AD376B14-19D4-D877-D40A-25BF5801E77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36" y="1448"/>
                      <a:ext cx="87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13" name="Group 587">
                    <a:extLst>
                      <a:ext uri="{FF2B5EF4-FFF2-40B4-BE49-F238E27FC236}">
                        <a16:creationId xmlns:a16="http://schemas.microsoft.com/office/drawing/2014/main" id="{DB409A26-7602-290D-59B3-AAA69E395BE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38" y="1427"/>
                    <a:ext cx="87" cy="21"/>
                    <a:chOff x="2636" y="1427"/>
                    <a:chExt cx="87" cy="21"/>
                  </a:xfrm>
                </p:grpSpPr>
                <p:sp>
                  <p:nvSpPr>
                    <p:cNvPr id="114" name="Line 588">
                      <a:extLst>
                        <a:ext uri="{FF2B5EF4-FFF2-40B4-BE49-F238E27FC236}">
                          <a16:creationId xmlns:a16="http://schemas.microsoft.com/office/drawing/2014/main" id="{1CD35A4F-AD86-85E4-114C-4FD64FBA80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72" y="1427"/>
                      <a:ext cx="51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" name="Line 589">
                      <a:extLst>
                        <a:ext uri="{FF2B5EF4-FFF2-40B4-BE49-F238E27FC236}">
                          <a16:creationId xmlns:a16="http://schemas.microsoft.com/office/drawing/2014/main" id="{441A92D5-CE70-1B11-93FC-7AB05422250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36" y="1448"/>
                      <a:ext cx="87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34" name="Group 590">
                <a:extLst>
                  <a:ext uri="{FF2B5EF4-FFF2-40B4-BE49-F238E27FC236}">
                    <a16:creationId xmlns:a16="http://schemas.microsoft.com/office/drawing/2014/main" id="{73B75226-42FB-2DFE-9010-7A99E0C297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81" y="583"/>
                <a:ext cx="1534" cy="1430"/>
                <a:chOff x="2381" y="583"/>
                <a:chExt cx="1534" cy="1430"/>
              </a:xfrm>
            </p:grpSpPr>
            <p:grpSp>
              <p:nvGrpSpPr>
                <p:cNvPr id="35" name="Group 591">
                  <a:extLst>
                    <a:ext uri="{FF2B5EF4-FFF2-40B4-BE49-F238E27FC236}">
                      <a16:creationId xmlns:a16="http://schemas.microsoft.com/office/drawing/2014/main" id="{20CD1503-6A56-0BC2-054F-6FEC8AA39D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81" y="583"/>
                  <a:ext cx="1534" cy="1430"/>
                  <a:chOff x="2381" y="583"/>
                  <a:chExt cx="1534" cy="1430"/>
                </a:xfrm>
              </p:grpSpPr>
              <p:grpSp>
                <p:nvGrpSpPr>
                  <p:cNvPr id="67" name="Group 592">
                    <a:extLst>
                      <a:ext uri="{FF2B5EF4-FFF2-40B4-BE49-F238E27FC236}">
                        <a16:creationId xmlns:a16="http://schemas.microsoft.com/office/drawing/2014/main" id="{8492AE54-66C7-A89F-D655-A2599FF001F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27" y="585"/>
                    <a:ext cx="1044" cy="227"/>
                    <a:chOff x="1160" y="1034"/>
                    <a:chExt cx="1624" cy="382"/>
                  </a:xfrm>
                </p:grpSpPr>
                <p:sp>
                  <p:nvSpPr>
                    <p:cNvPr id="100" name="Rectangle 593">
                      <a:extLst>
                        <a:ext uri="{FF2B5EF4-FFF2-40B4-BE49-F238E27FC236}">
                          <a16:creationId xmlns:a16="http://schemas.microsoft.com/office/drawing/2014/main" id="{7B45B863-AE07-2732-7490-C5D39856F0B1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flipV="1">
                      <a:off x="1160" y="1034"/>
                      <a:ext cx="1624" cy="382"/>
                    </a:xfrm>
                    <a:prstGeom prst="rect">
                      <a:avLst/>
                    </a:prstGeom>
                    <a:solidFill>
                      <a:srgbClr val="FFCCCC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1" name="Rectangle 594">
                      <a:extLst>
                        <a:ext uri="{FF2B5EF4-FFF2-40B4-BE49-F238E27FC236}">
                          <a16:creationId xmlns:a16="http://schemas.microsoft.com/office/drawing/2014/main" id="{76BFCE9D-3C67-2F29-C10A-389A57073DB7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057" y="1200"/>
                      <a:ext cx="313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2" name="Rectangle 595">
                      <a:extLst>
                        <a:ext uri="{FF2B5EF4-FFF2-40B4-BE49-F238E27FC236}">
                          <a16:creationId xmlns:a16="http://schemas.microsoft.com/office/drawing/2014/main" id="{C940D864-4735-AE9A-9BEA-70A7B6B906BE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245" y="1199"/>
                      <a:ext cx="313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3" name="Rectangle 596">
                      <a:extLst>
                        <a:ext uri="{FF2B5EF4-FFF2-40B4-BE49-F238E27FC236}">
                          <a16:creationId xmlns:a16="http://schemas.microsoft.com/office/drawing/2014/main" id="{752C39AC-1128-DF7B-834B-646CA614DFE7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433" y="1200"/>
                      <a:ext cx="313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4" name="Rectangle 597">
                      <a:extLst>
                        <a:ext uri="{FF2B5EF4-FFF2-40B4-BE49-F238E27FC236}">
                          <a16:creationId xmlns:a16="http://schemas.microsoft.com/office/drawing/2014/main" id="{FD6ED637-F3AA-F5DB-49F6-C8E95A857A8B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621" y="1199"/>
                      <a:ext cx="313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5" name="Rectangle 598">
                      <a:extLst>
                        <a:ext uri="{FF2B5EF4-FFF2-40B4-BE49-F238E27FC236}">
                          <a16:creationId xmlns:a16="http://schemas.microsoft.com/office/drawing/2014/main" id="{6E0FFE55-62DA-C3F0-85E4-050812280B59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809" y="1200"/>
                      <a:ext cx="313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6" name="Rectangle 599">
                      <a:extLst>
                        <a:ext uri="{FF2B5EF4-FFF2-40B4-BE49-F238E27FC236}">
                          <a16:creationId xmlns:a16="http://schemas.microsoft.com/office/drawing/2014/main" id="{6D1B96D6-1B97-1CB5-D8D0-F5B16B7A2B06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998" y="1199"/>
                      <a:ext cx="313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7" name="Rectangle 600">
                      <a:extLst>
                        <a:ext uri="{FF2B5EF4-FFF2-40B4-BE49-F238E27FC236}">
                          <a16:creationId xmlns:a16="http://schemas.microsoft.com/office/drawing/2014/main" id="{8CB0BD90-EF03-E86B-0BE3-7B812A5BA974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2185" y="1200"/>
                      <a:ext cx="313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8" name="Rectangle 601">
                      <a:extLst>
                        <a:ext uri="{FF2B5EF4-FFF2-40B4-BE49-F238E27FC236}">
                          <a16:creationId xmlns:a16="http://schemas.microsoft.com/office/drawing/2014/main" id="{A92CA91B-1FDF-07E9-D1D4-B2FA0C94B94D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2374" y="1199"/>
                      <a:ext cx="313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9" name="Rectangle 602">
                      <a:extLst>
                        <a:ext uri="{FF2B5EF4-FFF2-40B4-BE49-F238E27FC236}">
                          <a16:creationId xmlns:a16="http://schemas.microsoft.com/office/drawing/2014/main" id="{B7EF4EB8-F385-3C69-00CB-1ECD690CEDBC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2562" y="1200"/>
                      <a:ext cx="313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8" name="Group 603">
                    <a:extLst>
                      <a:ext uri="{FF2B5EF4-FFF2-40B4-BE49-F238E27FC236}">
                        <a16:creationId xmlns:a16="http://schemas.microsoft.com/office/drawing/2014/main" id="{AFBFD3AE-7DB2-34F9-44C6-CDF8C639440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2382" y="811"/>
                    <a:ext cx="245" cy="966"/>
                    <a:chOff x="755" y="1452"/>
                    <a:chExt cx="383" cy="1623"/>
                  </a:xfrm>
                </p:grpSpPr>
                <p:sp>
                  <p:nvSpPr>
                    <p:cNvPr id="91" name="Rectangle 604">
                      <a:extLst>
                        <a:ext uri="{FF2B5EF4-FFF2-40B4-BE49-F238E27FC236}">
                          <a16:creationId xmlns:a16="http://schemas.microsoft.com/office/drawing/2014/main" id="{C99BAFAA-BB3C-B6F0-6DE9-7390FFBF9A82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-5400000">
                      <a:off x="135" y="2072"/>
                      <a:ext cx="1623" cy="383"/>
                    </a:xfrm>
                    <a:prstGeom prst="rect">
                      <a:avLst/>
                    </a:prstGeom>
                    <a:solidFill>
                      <a:srgbClr val="FFCCCC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" name="Rectangle 605">
                      <a:extLst>
                        <a:ext uri="{FF2B5EF4-FFF2-40B4-BE49-F238E27FC236}">
                          <a16:creationId xmlns:a16="http://schemas.microsoft.com/office/drawing/2014/main" id="{D5F22261-2759-D7BA-9555-19A5D869492A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2984"/>
                      <a:ext cx="314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" name="Rectangle 606">
                      <a:extLst>
                        <a:ext uri="{FF2B5EF4-FFF2-40B4-BE49-F238E27FC236}">
                          <a16:creationId xmlns:a16="http://schemas.microsoft.com/office/drawing/2014/main" id="{DDDC697F-E30C-2E4D-B03B-6F0A483AFC1D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2771"/>
                      <a:ext cx="314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" name="Rectangle 607">
                      <a:extLst>
                        <a:ext uri="{FF2B5EF4-FFF2-40B4-BE49-F238E27FC236}">
                          <a16:creationId xmlns:a16="http://schemas.microsoft.com/office/drawing/2014/main" id="{34A07F36-22CC-533F-C9C8-8177E24E6C95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2559"/>
                      <a:ext cx="314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" name="Rectangle 608">
                      <a:extLst>
                        <a:ext uri="{FF2B5EF4-FFF2-40B4-BE49-F238E27FC236}">
                          <a16:creationId xmlns:a16="http://schemas.microsoft.com/office/drawing/2014/main" id="{F1CCC78E-A335-9990-1F2D-8A537FD62ECF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2346"/>
                      <a:ext cx="314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6" name="Rectangle 609">
                      <a:extLst>
                        <a:ext uri="{FF2B5EF4-FFF2-40B4-BE49-F238E27FC236}">
                          <a16:creationId xmlns:a16="http://schemas.microsoft.com/office/drawing/2014/main" id="{79671076-6579-96A7-FBDA-CE98E9B15593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2133"/>
                      <a:ext cx="314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Rectangle 610">
                      <a:extLst>
                        <a:ext uri="{FF2B5EF4-FFF2-40B4-BE49-F238E27FC236}">
                          <a16:creationId xmlns:a16="http://schemas.microsoft.com/office/drawing/2014/main" id="{F777E7A6-B488-54C5-4AE6-99E94FFB61A0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1921"/>
                      <a:ext cx="314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" name="Rectangle 611">
                      <a:extLst>
                        <a:ext uri="{FF2B5EF4-FFF2-40B4-BE49-F238E27FC236}">
                          <a16:creationId xmlns:a16="http://schemas.microsoft.com/office/drawing/2014/main" id="{6E2E18B5-4EE6-B5AE-6686-BB634AFDF4E3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1708"/>
                      <a:ext cx="314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9" name="Rectangle 612">
                      <a:extLst>
                        <a:ext uri="{FF2B5EF4-FFF2-40B4-BE49-F238E27FC236}">
                          <a16:creationId xmlns:a16="http://schemas.microsoft.com/office/drawing/2014/main" id="{3E117DB3-F735-03B3-67E9-A155B1E180A5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1497"/>
                      <a:ext cx="314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9" name="Group 613">
                    <a:extLst>
                      <a:ext uri="{FF2B5EF4-FFF2-40B4-BE49-F238E27FC236}">
                        <a16:creationId xmlns:a16="http://schemas.microsoft.com/office/drawing/2014/main" id="{4EAC28C1-3919-BB34-2A8B-414FA9C8D44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27" y="1778"/>
                    <a:ext cx="1044" cy="227"/>
                    <a:chOff x="1160" y="1034"/>
                    <a:chExt cx="1624" cy="382"/>
                  </a:xfrm>
                </p:grpSpPr>
                <p:sp>
                  <p:nvSpPr>
                    <p:cNvPr id="81" name="Rectangle 614">
                      <a:extLst>
                        <a:ext uri="{FF2B5EF4-FFF2-40B4-BE49-F238E27FC236}">
                          <a16:creationId xmlns:a16="http://schemas.microsoft.com/office/drawing/2014/main" id="{2D83D0CC-EB7C-9501-3FC3-1751781E4F07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flipV="1">
                      <a:off x="1160" y="1034"/>
                      <a:ext cx="1624" cy="382"/>
                    </a:xfrm>
                    <a:prstGeom prst="rect">
                      <a:avLst/>
                    </a:prstGeom>
                    <a:solidFill>
                      <a:srgbClr val="FFCCCC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2" name="Rectangle 615">
                      <a:extLst>
                        <a:ext uri="{FF2B5EF4-FFF2-40B4-BE49-F238E27FC236}">
                          <a16:creationId xmlns:a16="http://schemas.microsoft.com/office/drawing/2014/main" id="{BC91AC7E-F465-330A-D7E9-2D8D9FBB7B01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057" y="1200"/>
                      <a:ext cx="313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" name="Rectangle 616">
                      <a:extLst>
                        <a:ext uri="{FF2B5EF4-FFF2-40B4-BE49-F238E27FC236}">
                          <a16:creationId xmlns:a16="http://schemas.microsoft.com/office/drawing/2014/main" id="{A727EA2E-B4D2-47EB-667D-3D957931A956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245" y="1199"/>
                      <a:ext cx="313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" name="Rectangle 617">
                      <a:extLst>
                        <a:ext uri="{FF2B5EF4-FFF2-40B4-BE49-F238E27FC236}">
                          <a16:creationId xmlns:a16="http://schemas.microsoft.com/office/drawing/2014/main" id="{FFF10999-B889-BB80-9EED-ABCF22DDE3A1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433" y="1200"/>
                      <a:ext cx="313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" name="Rectangle 618">
                      <a:extLst>
                        <a:ext uri="{FF2B5EF4-FFF2-40B4-BE49-F238E27FC236}">
                          <a16:creationId xmlns:a16="http://schemas.microsoft.com/office/drawing/2014/main" id="{91A712E6-8E30-4C32-6B9F-FCF98A333029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621" y="1199"/>
                      <a:ext cx="313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" name="Rectangle 619">
                      <a:extLst>
                        <a:ext uri="{FF2B5EF4-FFF2-40B4-BE49-F238E27FC236}">
                          <a16:creationId xmlns:a16="http://schemas.microsoft.com/office/drawing/2014/main" id="{EC6CECB6-3750-F6A8-9D2A-1B70F44CBF40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809" y="1200"/>
                      <a:ext cx="313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" name="Rectangle 620">
                      <a:extLst>
                        <a:ext uri="{FF2B5EF4-FFF2-40B4-BE49-F238E27FC236}">
                          <a16:creationId xmlns:a16="http://schemas.microsoft.com/office/drawing/2014/main" id="{06456998-6D27-5C0E-68B7-1FB7DC35D048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1998" y="1199"/>
                      <a:ext cx="313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" name="Rectangle 621">
                      <a:extLst>
                        <a:ext uri="{FF2B5EF4-FFF2-40B4-BE49-F238E27FC236}">
                          <a16:creationId xmlns:a16="http://schemas.microsoft.com/office/drawing/2014/main" id="{7ABFB580-B982-B4A3-67D9-93AA982D050E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2185" y="1200"/>
                      <a:ext cx="313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" name="Rectangle 622">
                      <a:extLst>
                        <a:ext uri="{FF2B5EF4-FFF2-40B4-BE49-F238E27FC236}">
                          <a16:creationId xmlns:a16="http://schemas.microsoft.com/office/drawing/2014/main" id="{59E2E6FF-7C5F-F8FA-ADA1-42D9B2E0DB2E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2374" y="1199"/>
                      <a:ext cx="313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0" name="Rectangle 623">
                      <a:extLst>
                        <a:ext uri="{FF2B5EF4-FFF2-40B4-BE49-F238E27FC236}">
                          <a16:creationId xmlns:a16="http://schemas.microsoft.com/office/drawing/2014/main" id="{565F7C0A-238C-0912-2160-7E408B5F0F2F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16200000" flipV="1">
                      <a:off x="2562" y="1200"/>
                      <a:ext cx="313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70" name="Group 624">
                    <a:extLst>
                      <a:ext uri="{FF2B5EF4-FFF2-40B4-BE49-F238E27FC236}">
                        <a16:creationId xmlns:a16="http://schemas.microsoft.com/office/drawing/2014/main" id="{F75AD35C-8269-3896-274E-16F7185BF99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671" y="812"/>
                    <a:ext cx="244" cy="966"/>
                    <a:chOff x="755" y="1452"/>
                    <a:chExt cx="383" cy="1623"/>
                  </a:xfrm>
                </p:grpSpPr>
                <p:sp>
                  <p:nvSpPr>
                    <p:cNvPr id="72" name="Rectangle 625">
                      <a:extLst>
                        <a:ext uri="{FF2B5EF4-FFF2-40B4-BE49-F238E27FC236}">
                          <a16:creationId xmlns:a16="http://schemas.microsoft.com/office/drawing/2014/main" id="{26DCB07E-E512-9B8A-E207-1A9156ACE57E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rot="-5400000">
                      <a:off x="135" y="2072"/>
                      <a:ext cx="1623" cy="383"/>
                    </a:xfrm>
                    <a:prstGeom prst="rect">
                      <a:avLst/>
                    </a:prstGeom>
                    <a:solidFill>
                      <a:srgbClr val="FFCCCC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3" name="Rectangle 626">
                      <a:extLst>
                        <a:ext uri="{FF2B5EF4-FFF2-40B4-BE49-F238E27FC236}">
                          <a16:creationId xmlns:a16="http://schemas.microsoft.com/office/drawing/2014/main" id="{B9D40A29-D104-86E1-C24D-281029AC23ED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2984"/>
                      <a:ext cx="314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" name="Rectangle 627">
                      <a:extLst>
                        <a:ext uri="{FF2B5EF4-FFF2-40B4-BE49-F238E27FC236}">
                          <a16:creationId xmlns:a16="http://schemas.microsoft.com/office/drawing/2014/main" id="{22D05D8B-8BEB-B916-8687-BCC7B9FA3172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2771"/>
                      <a:ext cx="314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5" name="Rectangle 628">
                      <a:extLst>
                        <a:ext uri="{FF2B5EF4-FFF2-40B4-BE49-F238E27FC236}">
                          <a16:creationId xmlns:a16="http://schemas.microsoft.com/office/drawing/2014/main" id="{F7C770FB-B19F-B65F-6EE2-73C9F2799E6C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2559"/>
                      <a:ext cx="314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6" name="Rectangle 629">
                      <a:extLst>
                        <a:ext uri="{FF2B5EF4-FFF2-40B4-BE49-F238E27FC236}">
                          <a16:creationId xmlns:a16="http://schemas.microsoft.com/office/drawing/2014/main" id="{F1E7348A-7EC8-FC2C-FF88-E2BA2A668DF4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2346"/>
                      <a:ext cx="314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7" name="Rectangle 630">
                      <a:extLst>
                        <a:ext uri="{FF2B5EF4-FFF2-40B4-BE49-F238E27FC236}">
                          <a16:creationId xmlns:a16="http://schemas.microsoft.com/office/drawing/2014/main" id="{09082379-863D-E8B6-E52F-C5295DC8ED27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2133"/>
                      <a:ext cx="314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" name="Rectangle 631">
                      <a:extLst>
                        <a:ext uri="{FF2B5EF4-FFF2-40B4-BE49-F238E27FC236}">
                          <a16:creationId xmlns:a16="http://schemas.microsoft.com/office/drawing/2014/main" id="{DA9C74E4-ADBF-CF49-DC7B-D5E1E207F89F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1921"/>
                      <a:ext cx="314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9" name="Rectangle 632">
                      <a:extLst>
                        <a:ext uri="{FF2B5EF4-FFF2-40B4-BE49-F238E27FC236}">
                          <a16:creationId xmlns:a16="http://schemas.microsoft.com/office/drawing/2014/main" id="{C461D647-B49C-6B6B-07B8-6CD7205196CA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1708"/>
                      <a:ext cx="314" cy="71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0" name="Rectangle 633">
                      <a:extLst>
                        <a:ext uri="{FF2B5EF4-FFF2-40B4-BE49-F238E27FC236}">
                          <a16:creationId xmlns:a16="http://schemas.microsoft.com/office/drawing/2014/main" id="{4F9F16A2-971A-E6B9-B507-7A125B8AA110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777" y="1497"/>
                      <a:ext cx="314" cy="70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71" name="Rectangle 634">
                    <a:extLst>
                      <a:ext uri="{FF2B5EF4-FFF2-40B4-BE49-F238E27FC236}">
                        <a16:creationId xmlns:a16="http://schemas.microsoft.com/office/drawing/2014/main" id="{931CBB77-A48E-41AB-6041-1573C77539B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81" y="583"/>
                    <a:ext cx="1532" cy="1430"/>
                  </a:xfrm>
                  <a:prstGeom prst="rect">
                    <a:avLst/>
                  </a:prstGeom>
                  <a:noFill/>
                  <a:ln w="381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6" name="Group 635">
                  <a:extLst>
                    <a:ext uri="{FF2B5EF4-FFF2-40B4-BE49-F238E27FC236}">
                      <a16:creationId xmlns:a16="http://schemas.microsoft.com/office/drawing/2014/main" id="{58952E16-613B-D3BB-AC0D-740339B691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09" y="791"/>
                  <a:ext cx="1083" cy="1021"/>
                  <a:chOff x="2609" y="791"/>
                  <a:chExt cx="1083" cy="1021"/>
                </a:xfrm>
              </p:grpSpPr>
              <p:grpSp>
                <p:nvGrpSpPr>
                  <p:cNvPr id="37" name="Group 636">
                    <a:extLst>
                      <a:ext uri="{FF2B5EF4-FFF2-40B4-BE49-F238E27FC236}">
                        <a16:creationId xmlns:a16="http://schemas.microsoft.com/office/drawing/2014/main" id="{6477850D-3512-6A3B-ACDA-B3A0452FF00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09" y="1224"/>
                    <a:ext cx="1083" cy="27"/>
                    <a:chOff x="2609" y="1224"/>
                    <a:chExt cx="1083" cy="27"/>
                  </a:xfrm>
                </p:grpSpPr>
                <p:sp>
                  <p:nvSpPr>
                    <p:cNvPr id="65" name="Rectangle 637">
                      <a:extLst>
                        <a:ext uri="{FF2B5EF4-FFF2-40B4-BE49-F238E27FC236}">
                          <a16:creationId xmlns:a16="http://schemas.microsoft.com/office/drawing/2014/main" id="{1D888EFF-F998-6A36-5DCD-1366F567A3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5400000">
                      <a:off x="2642" y="1191"/>
                      <a:ext cx="27" cy="9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1905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6" name="Rectangle 638">
                      <a:extLst>
                        <a:ext uri="{FF2B5EF4-FFF2-40B4-BE49-F238E27FC236}">
                          <a16:creationId xmlns:a16="http://schemas.microsoft.com/office/drawing/2014/main" id="{9C942572-8545-14C3-7230-DAC8E2776DF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5400000">
                      <a:off x="3632" y="1191"/>
                      <a:ext cx="27" cy="9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1905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8" name="Group 639">
                    <a:extLst>
                      <a:ext uri="{FF2B5EF4-FFF2-40B4-BE49-F238E27FC236}">
                        <a16:creationId xmlns:a16="http://schemas.microsoft.com/office/drawing/2014/main" id="{9B326F30-65E7-B8D4-0771-476FA467DB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37" y="821"/>
                    <a:ext cx="1025" cy="946"/>
                    <a:chOff x="2637" y="821"/>
                    <a:chExt cx="1025" cy="946"/>
                  </a:xfrm>
                </p:grpSpPr>
                <p:grpSp>
                  <p:nvGrpSpPr>
                    <p:cNvPr id="42" name="Group 640">
                      <a:extLst>
                        <a:ext uri="{FF2B5EF4-FFF2-40B4-BE49-F238E27FC236}">
                          <a16:creationId xmlns:a16="http://schemas.microsoft.com/office/drawing/2014/main" id="{5B27A685-FAF3-DEDA-1AA7-F2F945F7AE8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57" y="821"/>
                      <a:ext cx="987" cy="943"/>
                      <a:chOff x="2657" y="821"/>
                      <a:chExt cx="987" cy="943"/>
                    </a:xfrm>
                  </p:grpSpPr>
                  <p:grpSp>
                    <p:nvGrpSpPr>
                      <p:cNvPr id="56" name="Group 641">
                        <a:extLst>
                          <a:ext uri="{FF2B5EF4-FFF2-40B4-BE49-F238E27FC236}">
                            <a16:creationId xmlns:a16="http://schemas.microsoft.com/office/drawing/2014/main" id="{3C407D0F-612D-48F5-3F95-FE0F3692A6F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 flipV="1">
                        <a:off x="2657" y="1263"/>
                        <a:ext cx="987" cy="59"/>
                        <a:chOff x="2648" y="827"/>
                        <a:chExt cx="995" cy="59"/>
                      </a:xfrm>
                    </p:grpSpPr>
                    <p:sp>
                      <p:nvSpPr>
                        <p:cNvPr id="63" name="Rectangle 642">
                          <a:extLst>
                            <a:ext uri="{FF2B5EF4-FFF2-40B4-BE49-F238E27FC236}">
                              <a16:creationId xmlns:a16="http://schemas.microsoft.com/office/drawing/2014/main" id="{8F94D7C8-2500-7BFF-8F45-16ABD0CF99CA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5400000">
                          <a:off x="3130" y="393"/>
                          <a:ext cx="27" cy="959"/>
                        </a:xfrm>
                        <a:prstGeom prst="rect">
                          <a:avLst/>
                        </a:prstGeom>
                        <a:solidFill>
                          <a:srgbClr val="FF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64" name="Rectangle 643">
                          <a:extLst>
                            <a:ext uri="{FF2B5EF4-FFF2-40B4-BE49-F238E27FC236}">
                              <a16:creationId xmlns:a16="http://schemas.microsoft.com/office/drawing/2014/main" id="{05E51A32-915A-3598-EB06-B50D7F9645D9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5400000">
                          <a:off x="3133" y="342"/>
                          <a:ext cx="25" cy="995"/>
                        </a:xfrm>
                        <a:prstGeom prst="rect">
                          <a:avLst/>
                        </a:prstGeom>
                        <a:solidFill>
                          <a:srgbClr val="FF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57" name="Group 644">
                        <a:extLst>
                          <a:ext uri="{FF2B5EF4-FFF2-40B4-BE49-F238E27FC236}">
                            <a16:creationId xmlns:a16="http://schemas.microsoft.com/office/drawing/2014/main" id="{02B0D220-E63C-AC4E-090C-7E23BDC4E59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 flipV="1">
                        <a:off x="2657" y="1705"/>
                        <a:ext cx="987" cy="59"/>
                        <a:chOff x="2648" y="827"/>
                        <a:chExt cx="995" cy="59"/>
                      </a:xfrm>
                    </p:grpSpPr>
                    <p:sp>
                      <p:nvSpPr>
                        <p:cNvPr id="61" name="Rectangle 645">
                          <a:extLst>
                            <a:ext uri="{FF2B5EF4-FFF2-40B4-BE49-F238E27FC236}">
                              <a16:creationId xmlns:a16="http://schemas.microsoft.com/office/drawing/2014/main" id="{1F7ADA4B-AA95-1011-C1DA-B884D6020032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5400000">
                          <a:off x="3130" y="393"/>
                          <a:ext cx="27" cy="959"/>
                        </a:xfrm>
                        <a:prstGeom prst="rect">
                          <a:avLst/>
                        </a:prstGeom>
                        <a:solidFill>
                          <a:srgbClr val="FF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62" name="Rectangle 646">
                          <a:extLst>
                            <a:ext uri="{FF2B5EF4-FFF2-40B4-BE49-F238E27FC236}">
                              <a16:creationId xmlns:a16="http://schemas.microsoft.com/office/drawing/2014/main" id="{4AA6F778-9281-AE89-3061-0806D77A374A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5400000">
                          <a:off x="3133" y="342"/>
                          <a:ext cx="25" cy="995"/>
                        </a:xfrm>
                        <a:prstGeom prst="rect">
                          <a:avLst/>
                        </a:prstGeom>
                        <a:solidFill>
                          <a:srgbClr val="FF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58" name="Group 647">
                        <a:extLst>
                          <a:ext uri="{FF2B5EF4-FFF2-40B4-BE49-F238E27FC236}">
                            <a16:creationId xmlns:a16="http://schemas.microsoft.com/office/drawing/2014/main" id="{44186DD4-575A-C032-0838-ABE0F873083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57" y="821"/>
                        <a:ext cx="987" cy="59"/>
                        <a:chOff x="2648" y="827"/>
                        <a:chExt cx="995" cy="59"/>
                      </a:xfrm>
                    </p:grpSpPr>
                    <p:sp>
                      <p:nvSpPr>
                        <p:cNvPr id="59" name="Rectangle 648">
                          <a:extLst>
                            <a:ext uri="{FF2B5EF4-FFF2-40B4-BE49-F238E27FC236}">
                              <a16:creationId xmlns:a16="http://schemas.microsoft.com/office/drawing/2014/main" id="{4E8C1F8A-7CA3-9563-3682-9F54713DE366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5400000">
                          <a:off x="3130" y="393"/>
                          <a:ext cx="27" cy="959"/>
                        </a:xfrm>
                        <a:prstGeom prst="rect">
                          <a:avLst/>
                        </a:prstGeom>
                        <a:solidFill>
                          <a:srgbClr val="FF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60" name="Rectangle 649">
                          <a:extLst>
                            <a:ext uri="{FF2B5EF4-FFF2-40B4-BE49-F238E27FC236}">
                              <a16:creationId xmlns:a16="http://schemas.microsoft.com/office/drawing/2014/main" id="{6415FAD9-1858-E444-93F6-4AF29D87E80E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5400000">
                          <a:off x="3133" y="342"/>
                          <a:ext cx="25" cy="995"/>
                        </a:xfrm>
                        <a:prstGeom prst="rect">
                          <a:avLst/>
                        </a:prstGeom>
                        <a:solidFill>
                          <a:srgbClr val="FF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43" name="Group 650">
                      <a:extLst>
                        <a:ext uri="{FF2B5EF4-FFF2-40B4-BE49-F238E27FC236}">
                          <a16:creationId xmlns:a16="http://schemas.microsoft.com/office/drawing/2014/main" id="{355DFD6A-2C90-503C-0D8C-ECF6C266597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37" y="821"/>
                      <a:ext cx="1025" cy="946"/>
                      <a:chOff x="2637" y="821"/>
                      <a:chExt cx="1025" cy="946"/>
                    </a:xfrm>
                  </p:grpSpPr>
                  <p:grpSp>
                    <p:nvGrpSpPr>
                      <p:cNvPr id="44" name="Group 651">
                        <a:extLst>
                          <a:ext uri="{FF2B5EF4-FFF2-40B4-BE49-F238E27FC236}">
                            <a16:creationId xmlns:a16="http://schemas.microsoft.com/office/drawing/2014/main" id="{4F899391-5BB1-9CF4-3F0F-BE82E013C3B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37" y="821"/>
                        <a:ext cx="64" cy="946"/>
                        <a:chOff x="2628" y="827"/>
                        <a:chExt cx="65" cy="946"/>
                      </a:xfrm>
                    </p:grpSpPr>
                    <p:sp>
                      <p:nvSpPr>
                        <p:cNvPr id="54" name="Rectangle 652">
                          <a:extLst>
                            <a:ext uri="{FF2B5EF4-FFF2-40B4-BE49-F238E27FC236}">
                              <a16:creationId xmlns:a16="http://schemas.microsoft.com/office/drawing/2014/main" id="{A816D566-3F1F-A543-96DF-BFC8CA21B750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28" y="827"/>
                          <a:ext cx="29" cy="946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55" name="Rectangle 653">
                          <a:extLst>
                            <a:ext uri="{FF2B5EF4-FFF2-40B4-BE49-F238E27FC236}">
                              <a16:creationId xmlns:a16="http://schemas.microsoft.com/office/drawing/2014/main" id="{B2E44A8F-1157-E51D-CAB7-BB15565A5170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64" y="858"/>
                          <a:ext cx="29" cy="880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45" name="Group 654">
                        <a:extLst>
                          <a:ext uri="{FF2B5EF4-FFF2-40B4-BE49-F238E27FC236}">
                            <a16:creationId xmlns:a16="http://schemas.microsoft.com/office/drawing/2014/main" id="{148551BD-0D14-BFE0-6B4B-D30BED2A5E9D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 flipH="1">
                        <a:off x="3598" y="821"/>
                        <a:ext cx="64" cy="946"/>
                        <a:chOff x="2628" y="827"/>
                        <a:chExt cx="65" cy="946"/>
                      </a:xfrm>
                    </p:grpSpPr>
                    <p:sp>
                      <p:nvSpPr>
                        <p:cNvPr id="52" name="Rectangle 655">
                          <a:extLst>
                            <a:ext uri="{FF2B5EF4-FFF2-40B4-BE49-F238E27FC236}">
                              <a16:creationId xmlns:a16="http://schemas.microsoft.com/office/drawing/2014/main" id="{40766701-D241-1723-6489-0774ECADDA2C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28" y="827"/>
                          <a:ext cx="29" cy="946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53" name="Rectangle 656">
                          <a:extLst>
                            <a:ext uri="{FF2B5EF4-FFF2-40B4-BE49-F238E27FC236}">
                              <a16:creationId xmlns:a16="http://schemas.microsoft.com/office/drawing/2014/main" id="{34D99DF9-A185-2921-422B-33970F173910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64" y="858"/>
                          <a:ext cx="29" cy="880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46" name="Group 657">
                        <a:extLst>
                          <a:ext uri="{FF2B5EF4-FFF2-40B4-BE49-F238E27FC236}">
                            <a16:creationId xmlns:a16="http://schemas.microsoft.com/office/drawing/2014/main" id="{FDC2C840-057B-3679-387D-D2767858ABA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957" y="821"/>
                        <a:ext cx="64" cy="946"/>
                        <a:chOff x="2628" y="827"/>
                        <a:chExt cx="65" cy="946"/>
                      </a:xfrm>
                    </p:grpSpPr>
                    <p:sp>
                      <p:nvSpPr>
                        <p:cNvPr id="50" name="Rectangle 658">
                          <a:extLst>
                            <a:ext uri="{FF2B5EF4-FFF2-40B4-BE49-F238E27FC236}">
                              <a16:creationId xmlns:a16="http://schemas.microsoft.com/office/drawing/2014/main" id="{51CA3139-396F-E06F-5133-41752A418D10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28" y="827"/>
                          <a:ext cx="29" cy="946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51" name="Rectangle 659">
                          <a:extLst>
                            <a:ext uri="{FF2B5EF4-FFF2-40B4-BE49-F238E27FC236}">
                              <a16:creationId xmlns:a16="http://schemas.microsoft.com/office/drawing/2014/main" id="{0F140751-A3C4-4C27-E278-4D291AFA6D2D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64" y="858"/>
                          <a:ext cx="29" cy="880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47" name="Group 660">
                        <a:extLst>
                          <a:ext uri="{FF2B5EF4-FFF2-40B4-BE49-F238E27FC236}">
                            <a16:creationId xmlns:a16="http://schemas.microsoft.com/office/drawing/2014/main" id="{6F5D44BF-3A78-3CA9-DC15-17A534CD8911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277" y="821"/>
                        <a:ext cx="65" cy="946"/>
                        <a:chOff x="2628" y="827"/>
                        <a:chExt cx="65" cy="946"/>
                      </a:xfrm>
                    </p:grpSpPr>
                    <p:sp>
                      <p:nvSpPr>
                        <p:cNvPr id="48" name="Rectangle 661">
                          <a:extLst>
                            <a:ext uri="{FF2B5EF4-FFF2-40B4-BE49-F238E27FC236}">
                              <a16:creationId xmlns:a16="http://schemas.microsoft.com/office/drawing/2014/main" id="{37728A5C-9E53-F449-B2C8-DF90F694FA85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28" y="827"/>
                          <a:ext cx="29" cy="946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49" name="Rectangle 662">
                          <a:extLst>
                            <a:ext uri="{FF2B5EF4-FFF2-40B4-BE49-F238E27FC236}">
                              <a16:creationId xmlns:a16="http://schemas.microsoft.com/office/drawing/2014/main" id="{3546A7F2-80B5-63DE-FE81-C21C8C61E0B8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64" y="858"/>
                          <a:ext cx="29" cy="880"/>
                        </a:xfrm>
                        <a:prstGeom prst="rect">
                          <a:avLst/>
                        </a:prstGeom>
                        <a:solidFill>
                          <a:srgbClr val="00FF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>
                          <a:sp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</p:grpSp>
              </p:grpSp>
              <p:grpSp>
                <p:nvGrpSpPr>
                  <p:cNvPr id="39" name="Group 663">
                    <a:extLst>
                      <a:ext uri="{FF2B5EF4-FFF2-40B4-BE49-F238E27FC236}">
                        <a16:creationId xmlns:a16="http://schemas.microsoft.com/office/drawing/2014/main" id="{C8CB2F59-5673-60E7-7070-F37D9EFAE09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132" y="791"/>
                    <a:ext cx="27" cy="1021"/>
                    <a:chOff x="3132" y="791"/>
                    <a:chExt cx="27" cy="1021"/>
                  </a:xfrm>
                </p:grpSpPr>
                <p:sp>
                  <p:nvSpPr>
                    <p:cNvPr id="40" name="Rectangle 664">
                      <a:extLst>
                        <a:ext uri="{FF2B5EF4-FFF2-40B4-BE49-F238E27FC236}">
                          <a16:creationId xmlns:a16="http://schemas.microsoft.com/office/drawing/2014/main" id="{3E11EF16-2502-1CE6-C42E-2C03DBD8472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32" y="1739"/>
                      <a:ext cx="27" cy="73"/>
                    </a:xfrm>
                    <a:prstGeom prst="rect">
                      <a:avLst/>
                    </a:prstGeom>
                    <a:solidFill>
                      <a:srgbClr val="00FF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1905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" name="Rectangle 665">
                      <a:extLst>
                        <a:ext uri="{FF2B5EF4-FFF2-40B4-BE49-F238E27FC236}">
                          <a16:creationId xmlns:a16="http://schemas.microsoft.com/office/drawing/2014/main" id="{F9AB7402-0F4B-09D7-0FF2-5444DE57725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32" y="791"/>
                      <a:ext cx="27" cy="56"/>
                    </a:xfrm>
                    <a:prstGeom prst="rect">
                      <a:avLst/>
                    </a:prstGeom>
                    <a:solidFill>
                      <a:srgbClr val="00FF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1905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anchor="ctr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</p:grpSp>
      <p:grpSp>
        <p:nvGrpSpPr>
          <p:cNvPr id="124" name="Group 3">
            <a:extLst>
              <a:ext uri="{FF2B5EF4-FFF2-40B4-BE49-F238E27FC236}">
                <a16:creationId xmlns:a16="http://schemas.microsoft.com/office/drawing/2014/main" id="{AF46C943-5E4E-F8C6-5975-295DD48CBE0E}"/>
              </a:ext>
            </a:extLst>
          </p:cNvPr>
          <p:cNvGrpSpPr>
            <a:grpSpLocks/>
          </p:cNvGrpSpPr>
          <p:nvPr/>
        </p:nvGrpSpPr>
        <p:grpSpPr bwMode="auto">
          <a:xfrm>
            <a:off x="4830923" y="4511675"/>
            <a:ext cx="1952625" cy="2193925"/>
            <a:chOff x="3984" y="2640"/>
            <a:chExt cx="1230" cy="1382"/>
          </a:xfrm>
        </p:grpSpPr>
        <p:sp>
          <p:nvSpPr>
            <p:cNvPr id="125" name="Text Box 4">
              <a:extLst>
                <a:ext uri="{FF2B5EF4-FFF2-40B4-BE49-F238E27FC236}">
                  <a16:creationId xmlns:a16="http://schemas.microsoft.com/office/drawing/2014/main" id="{86E6062A-23C2-038C-AB7E-99B0935F06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3696"/>
              <a:ext cx="123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Placed &amp; Optimized Design</a:t>
              </a:r>
            </a:p>
          </p:txBody>
        </p:sp>
        <p:grpSp>
          <p:nvGrpSpPr>
            <p:cNvPr id="126" name="Group 5">
              <a:extLst>
                <a:ext uri="{FF2B5EF4-FFF2-40B4-BE49-F238E27FC236}">
                  <a16:creationId xmlns:a16="http://schemas.microsoft.com/office/drawing/2014/main" id="{ACE893F2-E012-ED69-744A-26B37959B5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57" y="2870"/>
              <a:ext cx="685" cy="584"/>
              <a:chOff x="462" y="2814"/>
              <a:chExt cx="925" cy="789"/>
            </a:xfrm>
          </p:grpSpPr>
          <p:grpSp>
            <p:nvGrpSpPr>
              <p:cNvPr id="221" name="Group 6">
                <a:extLst>
                  <a:ext uri="{FF2B5EF4-FFF2-40B4-BE49-F238E27FC236}">
                    <a16:creationId xmlns:a16="http://schemas.microsoft.com/office/drawing/2014/main" id="{01DD8101-F4C4-E45A-049E-2B0E6A6249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" y="3445"/>
                <a:ext cx="68" cy="158"/>
                <a:chOff x="3083" y="3531"/>
                <a:chExt cx="192" cy="480"/>
              </a:xfrm>
            </p:grpSpPr>
            <p:sp>
              <p:nvSpPr>
                <p:cNvPr id="659" name="Rectangle 7">
                  <a:extLst>
                    <a:ext uri="{FF2B5EF4-FFF2-40B4-BE49-F238E27FC236}">
                      <a16:creationId xmlns:a16="http://schemas.microsoft.com/office/drawing/2014/main" id="{4CABFAD9-780F-84E5-E2D0-AADB2947C8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0" name="Rectangle 8">
                  <a:extLst>
                    <a:ext uri="{FF2B5EF4-FFF2-40B4-BE49-F238E27FC236}">
                      <a16:creationId xmlns:a16="http://schemas.microsoft.com/office/drawing/2014/main" id="{2DF54331-9E25-8874-D950-F1DE7ED0E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1" name="Rectangle 9">
                  <a:extLst>
                    <a:ext uri="{FF2B5EF4-FFF2-40B4-BE49-F238E27FC236}">
                      <a16:creationId xmlns:a16="http://schemas.microsoft.com/office/drawing/2014/main" id="{5049B7C5-1F1C-1929-B697-7F1CD89B0D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2" name="Rectangle 10">
                  <a:extLst>
                    <a:ext uri="{FF2B5EF4-FFF2-40B4-BE49-F238E27FC236}">
                      <a16:creationId xmlns:a16="http://schemas.microsoft.com/office/drawing/2014/main" id="{FD8BA0C2-780C-AB30-06A3-F82DE14A3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3" name="Rectangle 11">
                  <a:extLst>
                    <a:ext uri="{FF2B5EF4-FFF2-40B4-BE49-F238E27FC236}">
                      <a16:creationId xmlns:a16="http://schemas.microsoft.com/office/drawing/2014/main" id="{AC1D98A1-9210-381B-EEE3-749575D6F1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4" name="Rectangle 12">
                  <a:extLst>
                    <a:ext uri="{FF2B5EF4-FFF2-40B4-BE49-F238E27FC236}">
                      <a16:creationId xmlns:a16="http://schemas.microsoft.com/office/drawing/2014/main" id="{28989BC5-164B-EA47-9C71-4E3AD42D40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5" name="Rectangle 13">
                  <a:extLst>
                    <a:ext uri="{FF2B5EF4-FFF2-40B4-BE49-F238E27FC236}">
                      <a16:creationId xmlns:a16="http://schemas.microsoft.com/office/drawing/2014/main" id="{3114262F-6F93-F802-949A-D6288FB37D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6" name="Rectangle 14">
                  <a:extLst>
                    <a:ext uri="{FF2B5EF4-FFF2-40B4-BE49-F238E27FC236}">
                      <a16:creationId xmlns:a16="http://schemas.microsoft.com/office/drawing/2014/main" id="{9EFFE98B-4B88-98EB-E3BE-B760BB969B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7" name="Rectangle 15">
                  <a:extLst>
                    <a:ext uri="{FF2B5EF4-FFF2-40B4-BE49-F238E27FC236}">
                      <a16:creationId xmlns:a16="http://schemas.microsoft.com/office/drawing/2014/main" id="{9DBC501B-9990-FC72-0B2C-4A16636952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2" name="Group 16">
                <a:extLst>
                  <a:ext uri="{FF2B5EF4-FFF2-40B4-BE49-F238E27FC236}">
                    <a16:creationId xmlns:a16="http://schemas.microsoft.com/office/drawing/2014/main" id="{3D581BC0-C0CE-B088-F611-3150456972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2" y="3445"/>
                <a:ext cx="170" cy="158"/>
                <a:chOff x="4735" y="3531"/>
                <a:chExt cx="480" cy="480"/>
              </a:xfrm>
            </p:grpSpPr>
            <p:sp>
              <p:nvSpPr>
                <p:cNvPr id="643" name="Rectangle 17">
                  <a:extLst>
                    <a:ext uri="{FF2B5EF4-FFF2-40B4-BE49-F238E27FC236}">
                      <a16:creationId xmlns:a16="http://schemas.microsoft.com/office/drawing/2014/main" id="{D3DFF68B-A3C0-1098-A811-1133C481EE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4" name="Rectangle 18">
                  <a:extLst>
                    <a:ext uri="{FF2B5EF4-FFF2-40B4-BE49-F238E27FC236}">
                      <a16:creationId xmlns:a16="http://schemas.microsoft.com/office/drawing/2014/main" id="{C09152DA-159F-E2DE-76F7-2519C9FD9C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5" name="Rectangle 19">
                  <a:extLst>
                    <a:ext uri="{FF2B5EF4-FFF2-40B4-BE49-F238E27FC236}">
                      <a16:creationId xmlns:a16="http://schemas.microsoft.com/office/drawing/2014/main" id="{F8EF7B8D-9AAB-4FA7-8314-2B2F0137AE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6" name="Rectangle 20">
                  <a:extLst>
                    <a:ext uri="{FF2B5EF4-FFF2-40B4-BE49-F238E27FC236}">
                      <a16:creationId xmlns:a16="http://schemas.microsoft.com/office/drawing/2014/main" id="{A988A867-4D3B-78A6-1457-84FDBC0998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7" name="Rectangle 21">
                  <a:extLst>
                    <a:ext uri="{FF2B5EF4-FFF2-40B4-BE49-F238E27FC236}">
                      <a16:creationId xmlns:a16="http://schemas.microsoft.com/office/drawing/2014/main" id="{DC749C06-E9BC-A86B-FC5D-FC6B2A8B4D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648" name="Rectangle 22">
                  <a:extLst>
                    <a:ext uri="{FF2B5EF4-FFF2-40B4-BE49-F238E27FC236}">
                      <a16:creationId xmlns:a16="http://schemas.microsoft.com/office/drawing/2014/main" id="{F659B665-C2CD-7014-577B-762B73BA5B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9" name="Rectangle 23">
                  <a:extLst>
                    <a:ext uri="{FF2B5EF4-FFF2-40B4-BE49-F238E27FC236}">
                      <a16:creationId xmlns:a16="http://schemas.microsoft.com/office/drawing/2014/main" id="{861FBD85-56B7-1C19-B184-FA2F0099C2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650" name="Rectangle 24">
                  <a:extLst>
                    <a:ext uri="{FF2B5EF4-FFF2-40B4-BE49-F238E27FC236}">
                      <a16:creationId xmlns:a16="http://schemas.microsoft.com/office/drawing/2014/main" id="{CB85D0CF-B442-B164-AC35-B78F42BD5D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1" name="Rectangle 25">
                  <a:extLst>
                    <a:ext uri="{FF2B5EF4-FFF2-40B4-BE49-F238E27FC236}">
                      <a16:creationId xmlns:a16="http://schemas.microsoft.com/office/drawing/2014/main" id="{B4377004-E5AB-0458-FFC4-656DD4C444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2" name="Rectangle 26">
                  <a:extLst>
                    <a:ext uri="{FF2B5EF4-FFF2-40B4-BE49-F238E27FC236}">
                      <a16:creationId xmlns:a16="http://schemas.microsoft.com/office/drawing/2014/main" id="{DC747579-C42A-26F8-B686-3274CD021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653" name="Rectangle 27">
                  <a:extLst>
                    <a:ext uri="{FF2B5EF4-FFF2-40B4-BE49-F238E27FC236}">
                      <a16:creationId xmlns:a16="http://schemas.microsoft.com/office/drawing/2014/main" id="{83EF37FB-8C74-E019-00E4-76BF327D38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654" name="Rectangle 28">
                  <a:extLst>
                    <a:ext uri="{FF2B5EF4-FFF2-40B4-BE49-F238E27FC236}">
                      <a16:creationId xmlns:a16="http://schemas.microsoft.com/office/drawing/2014/main" id="{748B6298-304F-65A8-E622-2EA36C760F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5" name="Rectangle 29">
                  <a:extLst>
                    <a:ext uri="{FF2B5EF4-FFF2-40B4-BE49-F238E27FC236}">
                      <a16:creationId xmlns:a16="http://schemas.microsoft.com/office/drawing/2014/main" id="{4D61E191-F45E-4585-4777-BC26F44EEE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6" name="Rectangle 30">
                  <a:extLst>
                    <a:ext uri="{FF2B5EF4-FFF2-40B4-BE49-F238E27FC236}">
                      <a16:creationId xmlns:a16="http://schemas.microsoft.com/office/drawing/2014/main" id="{1E7EB711-6997-4D79-AFAB-07089488B1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7" name="Rectangle 31">
                  <a:extLst>
                    <a:ext uri="{FF2B5EF4-FFF2-40B4-BE49-F238E27FC236}">
                      <a16:creationId xmlns:a16="http://schemas.microsoft.com/office/drawing/2014/main" id="{84130FA2-7340-2472-6500-BEE2360B64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8" name="Rectangle 32">
                  <a:extLst>
                    <a:ext uri="{FF2B5EF4-FFF2-40B4-BE49-F238E27FC236}">
                      <a16:creationId xmlns:a16="http://schemas.microsoft.com/office/drawing/2014/main" id="{E5A3CE37-6968-1BCE-F568-C209ABB712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3" name="Group 33">
                <a:extLst>
                  <a:ext uri="{FF2B5EF4-FFF2-40B4-BE49-F238E27FC236}">
                    <a16:creationId xmlns:a16="http://schemas.microsoft.com/office/drawing/2014/main" id="{1EE8F133-EA4E-36C3-3628-8E50BA2D00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2" y="3445"/>
                <a:ext cx="88" cy="158"/>
                <a:chOff x="5215" y="3531"/>
                <a:chExt cx="250" cy="480"/>
              </a:xfrm>
            </p:grpSpPr>
            <p:sp>
              <p:nvSpPr>
                <p:cNvPr id="631" name="Rectangle 34">
                  <a:extLst>
                    <a:ext uri="{FF2B5EF4-FFF2-40B4-BE49-F238E27FC236}">
                      <a16:creationId xmlns:a16="http://schemas.microsoft.com/office/drawing/2014/main" id="{25E7515E-0EF8-CE20-7347-A317C22C10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2" name="Rectangle 35">
                  <a:extLst>
                    <a:ext uri="{FF2B5EF4-FFF2-40B4-BE49-F238E27FC236}">
                      <a16:creationId xmlns:a16="http://schemas.microsoft.com/office/drawing/2014/main" id="{7FD12CE0-6DF2-7110-48A5-6F7B7B4404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3" name="Rectangle 36">
                  <a:extLst>
                    <a:ext uri="{FF2B5EF4-FFF2-40B4-BE49-F238E27FC236}">
                      <a16:creationId xmlns:a16="http://schemas.microsoft.com/office/drawing/2014/main" id="{5A3462C9-C3CC-94DC-186C-FA9C42C6CD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4" name="Rectangle 37">
                  <a:extLst>
                    <a:ext uri="{FF2B5EF4-FFF2-40B4-BE49-F238E27FC236}">
                      <a16:creationId xmlns:a16="http://schemas.microsoft.com/office/drawing/2014/main" id="{8601A8E1-EC23-D36C-5D9D-6A750AD54D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5" name="Rectangle 38">
                  <a:extLst>
                    <a:ext uri="{FF2B5EF4-FFF2-40B4-BE49-F238E27FC236}">
                      <a16:creationId xmlns:a16="http://schemas.microsoft.com/office/drawing/2014/main" id="{822C4010-D242-D6BF-4AC1-0C83722AEF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6" name="Rectangle 39">
                  <a:extLst>
                    <a:ext uri="{FF2B5EF4-FFF2-40B4-BE49-F238E27FC236}">
                      <a16:creationId xmlns:a16="http://schemas.microsoft.com/office/drawing/2014/main" id="{A2E278DA-432E-F390-AC78-78951FDDCD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7" name="Rectangle 40">
                  <a:extLst>
                    <a:ext uri="{FF2B5EF4-FFF2-40B4-BE49-F238E27FC236}">
                      <a16:creationId xmlns:a16="http://schemas.microsoft.com/office/drawing/2014/main" id="{DCD86495-86DF-23C9-15F7-06D71EB1FB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8" name="Rectangle 41">
                  <a:extLst>
                    <a:ext uri="{FF2B5EF4-FFF2-40B4-BE49-F238E27FC236}">
                      <a16:creationId xmlns:a16="http://schemas.microsoft.com/office/drawing/2014/main" id="{F64C027C-2907-885A-09E8-31ACDA8683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9" name="Rectangle 42">
                  <a:extLst>
                    <a:ext uri="{FF2B5EF4-FFF2-40B4-BE49-F238E27FC236}">
                      <a16:creationId xmlns:a16="http://schemas.microsoft.com/office/drawing/2014/main" id="{9142A2AF-4B15-9C76-1AE6-43AB749F37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0" name="Rectangle 43">
                  <a:extLst>
                    <a:ext uri="{FF2B5EF4-FFF2-40B4-BE49-F238E27FC236}">
                      <a16:creationId xmlns:a16="http://schemas.microsoft.com/office/drawing/2014/main" id="{7FEECCF0-13D8-77D4-E034-A0806FB3F3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1" name="Rectangle 44">
                  <a:extLst>
                    <a:ext uri="{FF2B5EF4-FFF2-40B4-BE49-F238E27FC236}">
                      <a16:creationId xmlns:a16="http://schemas.microsoft.com/office/drawing/2014/main" id="{67572F5E-875D-78D1-7062-CEC4847FD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2" name="Rectangle 45">
                  <a:extLst>
                    <a:ext uri="{FF2B5EF4-FFF2-40B4-BE49-F238E27FC236}">
                      <a16:creationId xmlns:a16="http://schemas.microsoft.com/office/drawing/2014/main" id="{827F2A42-D889-FC4F-3AB2-C735F6C669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4" name="Group 46">
                <a:extLst>
                  <a:ext uri="{FF2B5EF4-FFF2-40B4-BE49-F238E27FC236}">
                    <a16:creationId xmlns:a16="http://schemas.microsoft.com/office/drawing/2014/main" id="{0CA466E9-F7FC-FE10-91B4-F52ABA241B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100" y="3445"/>
                <a:ext cx="103" cy="158"/>
                <a:chOff x="4255" y="3531"/>
                <a:chExt cx="288" cy="480"/>
              </a:xfrm>
            </p:grpSpPr>
            <p:sp>
              <p:nvSpPr>
                <p:cNvPr id="619" name="Rectangle 47">
                  <a:extLst>
                    <a:ext uri="{FF2B5EF4-FFF2-40B4-BE49-F238E27FC236}">
                      <a16:creationId xmlns:a16="http://schemas.microsoft.com/office/drawing/2014/main" id="{EC87D97A-A77C-8B81-B8BD-7F81577343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0" name="Rectangle 48">
                  <a:extLst>
                    <a:ext uri="{FF2B5EF4-FFF2-40B4-BE49-F238E27FC236}">
                      <a16:creationId xmlns:a16="http://schemas.microsoft.com/office/drawing/2014/main" id="{208C3592-BD31-6FFB-2BEB-A4458BD4D7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1" name="Rectangle 49">
                  <a:extLst>
                    <a:ext uri="{FF2B5EF4-FFF2-40B4-BE49-F238E27FC236}">
                      <a16:creationId xmlns:a16="http://schemas.microsoft.com/office/drawing/2014/main" id="{64EBDBDA-6D5B-04B8-9EA6-A1B223B193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2" name="Rectangle 50">
                  <a:extLst>
                    <a:ext uri="{FF2B5EF4-FFF2-40B4-BE49-F238E27FC236}">
                      <a16:creationId xmlns:a16="http://schemas.microsoft.com/office/drawing/2014/main" id="{B0EB9A8A-AF3F-4B12-DC82-BE681D4A0C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3" name="Rectangle 51">
                  <a:extLst>
                    <a:ext uri="{FF2B5EF4-FFF2-40B4-BE49-F238E27FC236}">
                      <a16:creationId xmlns:a16="http://schemas.microsoft.com/office/drawing/2014/main" id="{C65E0199-03B4-5A1F-6698-FBD6C064AC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624" name="Rectangle 52">
                  <a:extLst>
                    <a:ext uri="{FF2B5EF4-FFF2-40B4-BE49-F238E27FC236}">
                      <a16:creationId xmlns:a16="http://schemas.microsoft.com/office/drawing/2014/main" id="{B78F3091-6B14-CEDA-12B9-D40892AFAC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5" name="Rectangle 53">
                  <a:extLst>
                    <a:ext uri="{FF2B5EF4-FFF2-40B4-BE49-F238E27FC236}">
                      <a16:creationId xmlns:a16="http://schemas.microsoft.com/office/drawing/2014/main" id="{859C79C4-B1B8-E62D-BE97-78C5A9C6EB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626" name="Rectangle 54">
                  <a:extLst>
                    <a:ext uri="{FF2B5EF4-FFF2-40B4-BE49-F238E27FC236}">
                      <a16:creationId xmlns:a16="http://schemas.microsoft.com/office/drawing/2014/main" id="{90A6F452-B9A6-15A1-CA95-2991D27E05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7" name="Rectangle 55">
                  <a:extLst>
                    <a:ext uri="{FF2B5EF4-FFF2-40B4-BE49-F238E27FC236}">
                      <a16:creationId xmlns:a16="http://schemas.microsoft.com/office/drawing/2014/main" id="{550259C9-1FAB-1067-09BA-A5C2A18199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8" name="Rectangle 56">
                  <a:extLst>
                    <a:ext uri="{FF2B5EF4-FFF2-40B4-BE49-F238E27FC236}">
                      <a16:creationId xmlns:a16="http://schemas.microsoft.com/office/drawing/2014/main" id="{331D7804-B306-7CA5-0A56-9D0C5942C1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9" name="Rectangle 57">
                  <a:extLst>
                    <a:ext uri="{FF2B5EF4-FFF2-40B4-BE49-F238E27FC236}">
                      <a16:creationId xmlns:a16="http://schemas.microsoft.com/office/drawing/2014/main" id="{3FFC1209-4D7D-7269-3D78-9FF19DFFF1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0" name="Rectangle 58">
                  <a:extLst>
                    <a:ext uri="{FF2B5EF4-FFF2-40B4-BE49-F238E27FC236}">
                      <a16:creationId xmlns:a16="http://schemas.microsoft.com/office/drawing/2014/main" id="{5BDF5CDD-BB2B-E6B6-0B3E-7289AC3906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59">
                <a:extLst>
                  <a:ext uri="{FF2B5EF4-FFF2-40B4-BE49-F238E27FC236}">
                    <a16:creationId xmlns:a16="http://schemas.microsoft.com/office/drawing/2014/main" id="{58FFCADB-6DA6-0DBE-916C-A6B70A6FFC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32" y="3445"/>
                <a:ext cx="68" cy="158"/>
                <a:chOff x="3083" y="3531"/>
                <a:chExt cx="192" cy="480"/>
              </a:xfrm>
            </p:grpSpPr>
            <p:sp>
              <p:nvSpPr>
                <p:cNvPr id="610" name="Rectangle 60">
                  <a:extLst>
                    <a:ext uri="{FF2B5EF4-FFF2-40B4-BE49-F238E27FC236}">
                      <a16:creationId xmlns:a16="http://schemas.microsoft.com/office/drawing/2014/main" id="{E4FD965E-E9BD-DD9B-0228-FB84F575B2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1" name="Rectangle 61">
                  <a:extLst>
                    <a:ext uri="{FF2B5EF4-FFF2-40B4-BE49-F238E27FC236}">
                      <a16:creationId xmlns:a16="http://schemas.microsoft.com/office/drawing/2014/main" id="{531C0F11-1BD8-DACD-190C-2F980B607C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2" name="Rectangle 62">
                  <a:extLst>
                    <a:ext uri="{FF2B5EF4-FFF2-40B4-BE49-F238E27FC236}">
                      <a16:creationId xmlns:a16="http://schemas.microsoft.com/office/drawing/2014/main" id="{05CB7FC7-1FD8-DB90-E814-D612EB04E9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3" name="Rectangle 63">
                  <a:extLst>
                    <a:ext uri="{FF2B5EF4-FFF2-40B4-BE49-F238E27FC236}">
                      <a16:creationId xmlns:a16="http://schemas.microsoft.com/office/drawing/2014/main" id="{A4F2B5EC-6B03-6765-5A45-02E015381E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4" name="Rectangle 64">
                  <a:extLst>
                    <a:ext uri="{FF2B5EF4-FFF2-40B4-BE49-F238E27FC236}">
                      <a16:creationId xmlns:a16="http://schemas.microsoft.com/office/drawing/2014/main" id="{10436880-F7A4-B3E1-787E-0C17EA27FA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5" name="Rectangle 65">
                  <a:extLst>
                    <a:ext uri="{FF2B5EF4-FFF2-40B4-BE49-F238E27FC236}">
                      <a16:creationId xmlns:a16="http://schemas.microsoft.com/office/drawing/2014/main" id="{FEE01B63-5B28-F2CB-531C-96FCF1912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6" name="Rectangle 66">
                  <a:extLst>
                    <a:ext uri="{FF2B5EF4-FFF2-40B4-BE49-F238E27FC236}">
                      <a16:creationId xmlns:a16="http://schemas.microsoft.com/office/drawing/2014/main" id="{A72E37D2-5C87-54F8-3866-7EEB1E9714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7" name="Rectangle 67">
                  <a:extLst>
                    <a:ext uri="{FF2B5EF4-FFF2-40B4-BE49-F238E27FC236}">
                      <a16:creationId xmlns:a16="http://schemas.microsoft.com/office/drawing/2014/main" id="{49AF103D-F72B-3C33-63E0-99D740AD71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8" name="Rectangle 68">
                  <a:extLst>
                    <a:ext uri="{FF2B5EF4-FFF2-40B4-BE49-F238E27FC236}">
                      <a16:creationId xmlns:a16="http://schemas.microsoft.com/office/drawing/2014/main" id="{B66F60BB-D855-1DE7-486E-67F38502F5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6" name="Group 69">
                <a:extLst>
                  <a:ext uri="{FF2B5EF4-FFF2-40B4-BE49-F238E27FC236}">
                    <a16:creationId xmlns:a16="http://schemas.microsoft.com/office/drawing/2014/main" id="{A4EDD14B-4635-CEB0-4761-C8ABF6AD17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62" y="2973"/>
                <a:ext cx="68" cy="158"/>
                <a:chOff x="3083" y="3531"/>
                <a:chExt cx="192" cy="480"/>
              </a:xfrm>
            </p:grpSpPr>
            <p:sp>
              <p:nvSpPr>
                <p:cNvPr id="601" name="Rectangle 70">
                  <a:extLst>
                    <a:ext uri="{FF2B5EF4-FFF2-40B4-BE49-F238E27FC236}">
                      <a16:creationId xmlns:a16="http://schemas.microsoft.com/office/drawing/2014/main" id="{5C2D6BA1-F25E-A0E0-8066-CD3B357B90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2" name="Rectangle 71">
                  <a:extLst>
                    <a:ext uri="{FF2B5EF4-FFF2-40B4-BE49-F238E27FC236}">
                      <a16:creationId xmlns:a16="http://schemas.microsoft.com/office/drawing/2014/main" id="{1B3765FE-CDE4-E9F4-8CBF-ABBD57B890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3" name="Rectangle 72">
                  <a:extLst>
                    <a:ext uri="{FF2B5EF4-FFF2-40B4-BE49-F238E27FC236}">
                      <a16:creationId xmlns:a16="http://schemas.microsoft.com/office/drawing/2014/main" id="{435E2EFB-2E3C-2D29-284D-37FF6D5BD1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4" name="Rectangle 73">
                  <a:extLst>
                    <a:ext uri="{FF2B5EF4-FFF2-40B4-BE49-F238E27FC236}">
                      <a16:creationId xmlns:a16="http://schemas.microsoft.com/office/drawing/2014/main" id="{E9075B3A-F770-81C1-CFC0-F1B244F58B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5" name="Rectangle 74">
                  <a:extLst>
                    <a:ext uri="{FF2B5EF4-FFF2-40B4-BE49-F238E27FC236}">
                      <a16:creationId xmlns:a16="http://schemas.microsoft.com/office/drawing/2014/main" id="{0B3AF844-B609-1F74-4B35-4A62EDD9CD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6" name="Rectangle 75">
                  <a:extLst>
                    <a:ext uri="{FF2B5EF4-FFF2-40B4-BE49-F238E27FC236}">
                      <a16:creationId xmlns:a16="http://schemas.microsoft.com/office/drawing/2014/main" id="{F4DA9046-3BD8-22C1-5B54-790ED0FB2E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7" name="Rectangle 76">
                  <a:extLst>
                    <a:ext uri="{FF2B5EF4-FFF2-40B4-BE49-F238E27FC236}">
                      <a16:creationId xmlns:a16="http://schemas.microsoft.com/office/drawing/2014/main" id="{FD0DF3BA-A66B-BD3D-BB33-993B5E2163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8" name="Rectangle 77">
                  <a:extLst>
                    <a:ext uri="{FF2B5EF4-FFF2-40B4-BE49-F238E27FC236}">
                      <a16:creationId xmlns:a16="http://schemas.microsoft.com/office/drawing/2014/main" id="{5F14261E-7C71-1DD2-279A-B43F9938D6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9" name="Rectangle 78">
                  <a:extLst>
                    <a:ext uri="{FF2B5EF4-FFF2-40B4-BE49-F238E27FC236}">
                      <a16:creationId xmlns:a16="http://schemas.microsoft.com/office/drawing/2014/main" id="{A7A9D1AF-E605-E32D-06C4-FE11F067D5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7" name="Group 79">
                <a:extLst>
                  <a:ext uri="{FF2B5EF4-FFF2-40B4-BE49-F238E27FC236}">
                    <a16:creationId xmlns:a16="http://schemas.microsoft.com/office/drawing/2014/main" id="{5D0735DF-009B-11B0-0F5C-B700677B25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215" y="3287"/>
                <a:ext cx="171" cy="158"/>
                <a:chOff x="4735" y="3531"/>
                <a:chExt cx="480" cy="480"/>
              </a:xfrm>
            </p:grpSpPr>
            <p:sp>
              <p:nvSpPr>
                <p:cNvPr id="585" name="Rectangle 80">
                  <a:extLst>
                    <a:ext uri="{FF2B5EF4-FFF2-40B4-BE49-F238E27FC236}">
                      <a16:creationId xmlns:a16="http://schemas.microsoft.com/office/drawing/2014/main" id="{C1D8308E-622B-AD6B-60D5-D05D4A18DD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6" name="Rectangle 81">
                  <a:extLst>
                    <a:ext uri="{FF2B5EF4-FFF2-40B4-BE49-F238E27FC236}">
                      <a16:creationId xmlns:a16="http://schemas.microsoft.com/office/drawing/2014/main" id="{FDB4D3BE-C407-B5D8-478A-25E83F29C3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7" name="Rectangle 82">
                  <a:extLst>
                    <a:ext uri="{FF2B5EF4-FFF2-40B4-BE49-F238E27FC236}">
                      <a16:creationId xmlns:a16="http://schemas.microsoft.com/office/drawing/2014/main" id="{36F0DBD2-7DA8-952F-D5BC-EACAEA29D2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8" name="Rectangle 83">
                  <a:extLst>
                    <a:ext uri="{FF2B5EF4-FFF2-40B4-BE49-F238E27FC236}">
                      <a16:creationId xmlns:a16="http://schemas.microsoft.com/office/drawing/2014/main" id="{E3DB2F03-85C3-5A54-7787-3FFDE23A4E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9" name="Rectangle 84">
                  <a:extLst>
                    <a:ext uri="{FF2B5EF4-FFF2-40B4-BE49-F238E27FC236}">
                      <a16:creationId xmlns:a16="http://schemas.microsoft.com/office/drawing/2014/main" id="{D575F28D-4107-67C2-8903-B15690B245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90" name="Rectangle 85">
                  <a:extLst>
                    <a:ext uri="{FF2B5EF4-FFF2-40B4-BE49-F238E27FC236}">
                      <a16:creationId xmlns:a16="http://schemas.microsoft.com/office/drawing/2014/main" id="{EEE7AA39-8F9B-84DA-4661-5B510FDC87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1" name="Rectangle 86">
                  <a:extLst>
                    <a:ext uri="{FF2B5EF4-FFF2-40B4-BE49-F238E27FC236}">
                      <a16:creationId xmlns:a16="http://schemas.microsoft.com/office/drawing/2014/main" id="{5B1DE47E-5FDE-99E6-6FDB-021E2F4FAB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92" name="Rectangle 87">
                  <a:extLst>
                    <a:ext uri="{FF2B5EF4-FFF2-40B4-BE49-F238E27FC236}">
                      <a16:creationId xmlns:a16="http://schemas.microsoft.com/office/drawing/2014/main" id="{786108F0-1766-4DB7-D3AD-ACF77E557C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3" name="Rectangle 88">
                  <a:extLst>
                    <a:ext uri="{FF2B5EF4-FFF2-40B4-BE49-F238E27FC236}">
                      <a16:creationId xmlns:a16="http://schemas.microsoft.com/office/drawing/2014/main" id="{78B2A81B-51ED-541E-5552-B23331C77A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4" name="Rectangle 89">
                  <a:extLst>
                    <a:ext uri="{FF2B5EF4-FFF2-40B4-BE49-F238E27FC236}">
                      <a16:creationId xmlns:a16="http://schemas.microsoft.com/office/drawing/2014/main" id="{C60C3638-499E-43DE-ED07-C78AE827AB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95" name="Rectangle 90">
                  <a:extLst>
                    <a:ext uri="{FF2B5EF4-FFF2-40B4-BE49-F238E27FC236}">
                      <a16:creationId xmlns:a16="http://schemas.microsoft.com/office/drawing/2014/main" id="{8464D3D7-71E4-3D23-2F3B-0B8AB7B857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96" name="Rectangle 91">
                  <a:extLst>
                    <a:ext uri="{FF2B5EF4-FFF2-40B4-BE49-F238E27FC236}">
                      <a16:creationId xmlns:a16="http://schemas.microsoft.com/office/drawing/2014/main" id="{7B3F3D15-3741-8CDF-F273-47945BA7D9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7" name="Rectangle 92">
                  <a:extLst>
                    <a:ext uri="{FF2B5EF4-FFF2-40B4-BE49-F238E27FC236}">
                      <a16:creationId xmlns:a16="http://schemas.microsoft.com/office/drawing/2014/main" id="{5DB81977-19C6-9558-1069-4905FB8CB1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8" name="Rectangle 93">
                  <a:extLst>
                    <a:ext uri="{FF2B5EF4-FFF2-40B4-BE49-F238E27FC236}">
                      <a16:creationId xmlns:a16="http://schemas.microsoft.com/office/drawing/2014/main" id="{CA91F5F6-DBA7-26F1-9133-BFD046D28C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9" name="Rectangle 94">
                  <a:extLst>
                    <a:ext uri="{FF2B5EF4-FFF2-40B4-BE49-F238E27FC236}">
                      <a16:creationId xmlns:a16="http://schemas.microsoft.com/office/drawing/2014/main" id="{3F2BB7BA-FE53-AECD-8DD3-BDA2B3BC24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0" name="Rectangle 95">
                  <a:extLst>
                    <a:ext uri="{FF2B5EF4-FFF2-40B4-BE49-F238E27FC236}">
                      <a16:creationId xmlns:a16="http://schemas.microsoft.com/office/drawing/2014/main" id="{6533BE5A-3B9E-F219-FF19-6B8D16B10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8" name="Group 96">
                <a:extLst>
                  <a:ext uri="{FF2B5EF4-FFF2-40B4-BE49-F238E27FC236}">
                    <a16:creationId xmlns:a16="http://schemas.microsoft.com/office/drawing/2014/main" id="{910E8FBA-608F-4090-F8DB-72B1D2876A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 flipV="1">
                <a:off x="1045" y="3287"/>
                <a:ext cx="103" cy="158"/>
                <a:chOff x="4255" y="3531"/>
                <a:chExt cx="288" cy="480"/>
              </a:xfrm>
            </p:grpSpPr>
            <p:sp>
              <p:nvSpPr>
                <p:cNvPr id="573" name="Rectangle 97">
                  <a:extLst>
                    <a:ext uri="{FF2B5EF4-FFF2-40B4-BE49-F238E27FC236}">
                      <a16:creationId xmlns:a16="http://schemas.microsoft.com/office/drawing/2014/main" id="{A7959BDB-07A5-D87F-DC12-047CAE09AC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4" name="Rectangle 98">
                  <a:extLst>
                    <a:ext uri="{FF2B5EF4-FFF2-40B4-BE49-F238E27FC236}">
                      <a16:creationId xmlns:a16="http://schemas.microsoft.com/office/drawing/2014/main" id="{6913BA52-B808-C155-26DF-0E9F61550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5" name="Rectangle 99">
                  <a:extLst>
                    <a:ext uri="{FF2B5EF4-FFF2-40B4-BE49-F238E27FC236}">
                      <a16:creationId xmlns:a16="http://schemas.microsoft.com/office/drawing/2014/main" id="{B431B9F8-D70B-C88A-9AA5-4E09DE39D6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6" name="Rectangle 100">
                  <a:extLst>
                    <a:ext uri="{FF2B5EF4-FFF2-40B4-BE49-F238E27FC236}">
                      <a16:creationId xmlns:a16="http://schemas.microsoft.com/office/drawing/2014/main" id="{067EEBBE-3B29-F181-FE10-D896F91336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7" name="Rectangle 101">
                  <a:extLst>
                    <a:ext uri="{FF2B5EF4-FFF2-40B4-BE49-F238E27FC236}">
                      <a16:creationId xmlns:a16="http://schemas.microsoft.com/office/drawing/2014/main" id="{530D719F-494D-8B25-025B-44283D0125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78" name="Rectangle 102">
                  <a:extLst>
                    <a:ext uri="{FF2B5EF4-FFF2-40B4-BE49-F238E27FC236}">
                      <a16:creationId xmlns:a16="http://schemas.microsoft.com/office/drawing/2014/main" id="{8038FB6F-D30E-ED30-6989-E9F783116E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9" name="Rectangle 103">
                  <a:extLst>
                    <a:ext uri="{FF2B5EF4-FFF2-40B4-BE49-F238E27FC236}">
                      <a16:creationId xmlns:a16="http://schemas.microsoft.com/office/drawing/2014/main" id="{5E3DBDCA-E038-9C4C-E3F4-E416A878F8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80" name="Rectangle 104">
                  <a:extLst>
                    <a:ext uri="{FF2B5EF4-FFF2-40B4-BE49-F238E27FC236}">
                      <a16:creationId xmlns:a16="http://schemas.microsoft.com/office/drawing/2014/main" id="{CADC515C-FC42-AFA6-4FA1-A7F04BCC99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1" name="Rectangle 105">
                  <a:extLst>
                    <a:ext uri="{FF2B5EF4-FFF2-40B4-BE49-F238E27FC236}">
                      <a16:creationId xmlns:a16="http://schemas.microsoft.com/office/drawing/2014/main" id="{33B0F73B-0DF7-B44B-B9D1-B702F93227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2" name="Rectangle 106">
                  <a:extLst>
                    <a:ext uri="{FF2B5EF4-FFF2-40B4-BE49-F238E27FC236}">
                      <a16:creationId xmlns:a16="http://schemas.microsoft.com/office/drawing/2014/main" id="{B233B47E-1737-0BE9-5532-1BD57AE3EF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3" name="Rectangle 107">
                  <a:extLst>
                    <a:ext uri="{FF2B5EF4-FFF2-40B4-BE49-F238E27FC236}">
                      <a16:creationId xmlns:a16="http://schemas.microsoft.com/office/drawing/2014/main" id="{2C3255DE-607B-FB1E-B5B6-D06A56F758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4" name="Rectangle 108">
                  <a:extLst>
                    <a:ext uri="{FF2B5EF4-FFF2-40B4-BE49-F238E27FC236}">
                      <a16:creationId xmlns:a16="http://schemas.microsoft.com/office/drawing/2014/main" id="{6D4FE664-0BBC-6DBA-CA24-8117D1F22E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9" name="Group 109">
                <a:extLst>
                  <a:ext uri="{FF2B5EF4-FFF2-40B4-BE49-F238E27FC236}">
                    <a16:creationId xmlns:a16="http://schemas.microsoft.com/office/drawing/2014/main" id="{81AAE7CD-353F-A137-9834-8DB3A24DA4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148" y="3287"/>
                <a:ext cx="68" cy="158"/>
                <a:chOff x="3083" y="3531"/>
                <a:chExt cx="192" cy="480"/>
              </a:xfrm>
            </p:grpSpPr>
            <p:sp>
              <p:nvSpPr>
                <p:cNvPr id="564" name="Rectangle 110">
                  <a:extLst>
                    <a:ext uri="{FF2B5EF4-FFF2-40B4-BE49-F238E27FC236}">
                      <a16:creationId xmlns:a16="http://schemas.microsoft.com/office/drawing/2014/main" id="{E3492DAA-CA9A-4848-22C5-35FB703BF0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5" name="Rectangle 111">
                  <a:extLst>
                    <a:ext uri="{FF2B5EF4-FFF2-40B4-BE49-F238E27FC236}">
                      <a16:creationId xmlns:a16="http://schemas.microsoft.com/office/drawing/2014/main" id="{EC3A4EB8-4009-55CA-8B04-E2186B265E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6" name="Rectangle 112">
                  <a:extLst>
                    <a:ext uri="{FF2B5EF4-FFF2-40B4-BE49-F238E27FC236}">
                      <a16:creationId xmlns:a16="http://schemas.microsoft.com/office/drawing/2014/main" id="{91E1AF8E-8719-AD53-9EBD-A7BFC1F1B8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7" name="Rectangle 113">
                  <a:extLst>
                    <a:ext uri="{FF2B5EF4-FFF2-40B4-BE49-F238E27FC236}">
                      <a16:creationId xmlns:a16="http://schemas.microsoft.com/office/drawing/2014/main" id="{C151B8B6-A033-1C84-0133-84B07948ED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8" name="Rectangle 114">
                  <a:extLst>
                    <a:ext uri="{FF2B5EF4-FFF2-40B4-BE49-F238E27FC236}">
                      <a16:creationId xmlns:a16="http://schemas.microsoft.com/office/drawing/2014/main" id="{F38AB06A-0D58-610F-10A0-A59075A66A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9" name="Rectangle 115">
                  <a:extLst>
                    <a:ext uri="{FF2B5EF4-FFF2-40B4-BE49-F238E27FC236}">
                      <a16:creationId xmlns:a16="http://schemas.microsoft.com/office/drawing/2014/main" id="{8249E36D-9C64-8BAD-AC76-CF3BFD975F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0" name="Rectangle 116">
                  <a:extLst>
                    <a:ext uri="{FF2B5EF4-FFF2-40B4-BE49-F238E27FC236}">
                      <a16:creationId xmlns:a16="http://schemas.microsoft.com/office/drawing/2014/main" id="{51428FBD-191F-5C7C-CD3F-1DDEB3560F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1" name="Rectangle 117">
                  <a:extLst>
                    <a:ext uri="{FF2B5EF4-FFF2-40B4-BE49-F238E27FC236}">
                      <a16:creationId xmlns:a16="http://schemas.microsoft.com/office/drawing/2014/main" id="{5FA07E48-C12C-9053-15AF-06EC98F94D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2" name="Rectangle 118">
                  <a:extLst>
                    <a:ext uri="{FF2B5EF4-FFF2-40B4-BE49-F238E27FC236}">
                      <a16:creationId xmlns:a16="http://schemas.microsoft.com/office/drawing/2014/main" id="{6887CF9B-A1A6-412D-C718-5F913C7146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0" name="Group 119">
                <a:extLst>
                  <a:ext uri="{FF2B5EF4-FFF2-40B4-BE49-F238E27FC236}">
                    <a16:creationId xmlns:a16="http://schemas.microsoft.com/office/drawing/2014/main" id="{16488D7C-1D00-5D93-0EE7-67E66E949C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8" y="3445"/>
                <a:ext cx="89" cy="158"/>
                <a:chOff x="5215" y="3531"/>
                <a:chExt cx="250" cy="480"/>
              </a:xfrm>
            </p:grpSpPr>
            <p:sp>
              <p:nvSpPr>
                <p:cNvPr id="552" name="Rectangle 120">
                  <a:extLst>
                    <a:ext uri="{FF2B5EF4-FFF2-40B4-BE49-F238E27FC236}">
                      <a16:creationId xmlns:a16="http://schemas.microsoft.com/office/drawing/2014/main" id="{492C38EE-7DBE-C613-C528-A5C8DC3F8F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3" name="Rectangle 121">
                  <a:extLst>
                    <a:ext uri="{FF2B5EF4-FFF2-40B4-BE49-F238E27FC236}">
                      <a16:creationId xmlns:a16="http://schemas.microsoft.com/office/drawing/2014/main" id="{9E732716-245E-AF50-C9FB-E58F36DA4F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4" name="Rectangle 122">
                  <a:extLst>
                    <a:ext uri="{FF2B5EF4-FFF2-40B4-BE49-F238E27FC236}">
                      <a16:creationId xmlns:a16="http://schemas.microsoft.com/office/drawing/2014/main" id="{D68CAA58-8413-76C2-EC5E-E85C74C0DB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5" name="Rectangle 123">
                  <a:extLst>
                    <a:ext uri="{FF2B5EF4-FFF2-40B4-BE49-F238E27FC236}">
                      <a16:creationId xmlns:a16="http://schemas.microsoft.com/office/drawing/2014/main" id="{74F430D3-C735-7491-90FC-3ADE585B9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6" name="Rectangle 124">
                  <a:extLst>
                    <a:ext uri="{FF2B5EF4-FFF2-40B4-BE49-F238E27FC236}">
                      <a16:creationId xmlns:a16="http://schemas.microsoft.com/office/drawing/2014/main" id="{1B917472-C28A-6DF1-8855-6A3F4A0085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7" name="Rectangle 125">
                  <a:extLst>
                    <a:ext uri="{FF2B5EF4-FFF2-40B4-BE49-F238E27FC236}">
                      <a16:creationId xmlns:a16="http://schemas.microsoft.com/office/drawing/2014/main" id="{AB0B1C0E-80ED-B8E9-7939-44EDDB727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8" name="Rectangle 126">
                  <a:extLst>
                    <a:ext uri="{FF2B5EF4-FFF2-40B4-BE49-F238E27FC236}">
                      <a16:creationId xmlns:a16="http://schemas.microsoft.com/office/drawing/2014/main" id="{89A1E7A2-5308-1E1A-54B4-B99D53E7C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9" name="Rectangle 127">
                  <a:extLst>
                    <a:ext uri="{FF2B5EF4-FFF2-40B4-BE49-F238E27FC236}">
                      <a16:creationId xmlns:a16="http://schemas.microsoft.com/office/drawing/2014/main" id="{79042ADE-58E0-AD97-E2DB-B63FC6A43B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0" name="Rectangle 128">
                  <a:extLst>
                    <a:ext uri="{FF2B5EF4-FFF2-40B4-BE49-F238E27FC236}">
                      <a16:creationId xmlns:a16="http://schemas.microsoft.com/office/drawing/2014/main" id="{8A3852A7-080F-CBDF-99FB-06285F300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1" name="Rectangle 129">
                  <a:extLst>
                    <a:ext uri="{FF2B5EF4-FFF2-40B4-BE49-F238E27FC236}">
                      <a16:creationId xmlns:a16="http://schemas.microsoft.com/office/drawing/2014/main" id="{7A26A8C5-8F6A-E235-5FCD-806328F04D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2" name="Rectangle 130">
                  <a:extLst>
                    <a:ext uri="{FF2B5EF4-FFF2-40B4-BE49-F238E27FC236}">
                      <a16:creationId xmlns:a16="http://schemas.microsoft.com/office/drawing/2014/main" id="{42AA1D25-A3E9-E783-A4D1-0866B64AA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3" name="Rectangle 131">
                  <a:extLst>
                    <a:ext uri="{FF2B5EF4-FFF2-40B4-BE49-F238E27FC236}">
                      <a16:creationId xmlns:a16="http://schemas.microsoft.com/office/drawing/2014/main" id="{7DB079B2-0F19-07B6-9487-E56CCC3F2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1" name="Group 132">
                <a:extLst>
                  <a:ext uri="{FF2B5EF4-FFF2-40B4-BE49-F238E27FC236}">
                    <a16:creationId xmlns:a16="http://schemas.microsoft.com/office/drawing/2014/main" id="{16D8897A-151E-4A48-25DC-1B4E99D89A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875" y="3289"/>
                <a:ext cx="170" cy="158"/>
                <a:chOff x="4735" y="3531"/>
                <a:chExt cx="480" cy="480"/>
              </a:xfrm>
            </p:grpSpPr>
            <p:sp>
              <p:nvSpPr>
                <p:cNvPr id="536" name="Rectangle 133">
                  <a:extLst>
                    <a:ext uri="{FF2B5EF4-FFF2-40B4-BE49-F238E27FC236}">
                      <a16:creationId xmlns:a16="http://schemas.microsoft.com/office/drawing/2014/main" id="{2C24E9C6-10B4-88F5-F7C3-8873919064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7" name="Rectangle 134">
                  <a:extLst>
                    <a:ext uri="{FF2B5EF4-FFF2-40B4-BE49-F238E27FC236}">
                      <a16:creationId xmlns:a16="http://schemas.microsoft.com/office/drawing/2014/main" id="{E9736327-4E6D-124D-5811-34BADC6670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8" name="Rectangle 135">
                  <a:extLst>
                    <a:ext uri="{FF2B5EF4-FFF2-40B4-BE49-F238E27FC236}">
                      <a16:creationId xmlns:a16="http://schemas.microsoft.com/office/drawing/2014/main" id="{BF239316-C405-560C-A0C4-E0C15D27E3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9" name="Rectangle 136">
                  <a:extLst>
                    <a:ext uri="{FF2B5EF4-FFF2-40B4-BE49-F238E27FC236}">
                      <a16:creationId xmlns:a16="http://schemas.microsoft.com/office/drawing/2014/main" id="{9DAD560A-DFF6-DEAF-0022-2830EB7A99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0" name="Rectangle 137">
                  <a:extLst>
                    <a:ext uri="{FF2B5EF4-FFF2-40B4-BE49-F238E27FC236}">
                      <a16:creationId xmlns:a16="http://schemas.microsoft.com/office/drawing/2014/main" id="{B479CC14-BFBE-8CEA-6DBC-F1558D67EA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41" name="Rectangle 138">
                  <a:extLst>
                    <a:ext uri="{FF2B5EF4-FFF2-40B4-BE49-F238E27FC236}">
                      <a16:creationId xmlns:a16="http://schemas.microsoft.com/office/drawing/2014/main" id="{3264BC1E-EF71-10E8-617F-E265EC197C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2" name="Rectangle 139">
                  <a:extLst>
                    <a:ext uri="{FF2B5EF4-FFF2-40B4-BE49-F238E27FC236}">
                      <a16:creationId xmlns:a16="http://schemas.microsoft.com/office/drawing/2014/main" id="{B32A24FD-137B-0E7E-BDE2-E7E0783D4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43" name="Rectangle 140">
                  <a:extLst>
                    <a:ext uri="{FF2B5EF4-FFF2-40B4-BE49-F238E27FC236}">
                      <a16:creationId xmlns:a16="http://schemas.microsoft.com/office/drawing/2014/main" id="{A28580A8-8821-533E-2A2B-06B6C98BC2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4" name="Rectangle 141">
                  <a:extLst>
                    <a:ext uri="{FF2B5EF4-FFF2-40B4-BE49-F238E27FC236}">
                      <a16:creationId xmlns:a16="http://schemas.microsoft.com/office/drawing/2014/main" id="{17B24BE3-A838-8F3F-CA34-4BB8CD108A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5" name="Rectangle 142">
                  <a:extLst>
                    <a:ext uri="{FF2B5EF4-FFF2-40B4-BE49-F238E27FC236}">
                      <a16:creationId xmlns:a16="http://schemas.microsoft.com/office/drawing/2014/main" id="{4BB85C6E-179F-3411-F4E9-F2D9AC5AB7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46" name="Rectangle 143">
                  <a:extLst>
                    <a:ext uri="{FF2B5EF4-FFF2-40B4-BE49-F238E27FC236}">
                      <a16:creationId xmlns:a16="http://schemas.microsoft.com/office/drawing/2014/main" id="{80EDCF49-C47C-3D27-D9D8-C588D6B779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47" name="Rectangle 144">
                  <a:extLst>
                    <a:ext uri="{FF2B5EF4-FFF2-40B4-BE49-F238E27FC236}">
                      <a16:creationId xmlns:a16="http://schemas.microsoft.com/office/drawing/2014/main" id="{579C50AA-9F3C-61DF-DC24-FB44406F5D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8" name="Rectangle 145">
                  <a:extLst>
                    <a:ext uri="{FF2B5EF4-FFF2-40B4-BE49-F238E27FC236}">
                      <a16:creationId xmlns:a16="http://schemas.microsoft.com/office/drawing/2014/main" id="{849CAB99-24CE-1A2D-393C-931358335D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9" name="Rectangle 146">
                  <a:extLst>
                    <a:ext uri="{FF2B5EF4-FFF2-40B4-BE49-F238E27FC236}">
                      <a16:creationId xmlns:a16="http://schemas.microsoft.com/office/drawing/2014/main" id="{EDAD768D-164F-29DD-F9C6-C7604D7703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0" name="Rectangle 147">
                  <a:extLst>
                    <a:ext uri="{FF2B5EF4-FFF2-40B4-BE49-F238E27FC236}">
                      <a16:creationId xmlns:a16="http://schemas.microsoft.com/office/drawing/2014/main" id="{E5D0635F-87F6-54EB-FD40-F00E0174F9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1" name="Rectangle 148">
                  <a:extLst>
                    <a:ext uri="{FF2B5EF4-FFF2-40B4-BE49-F238E27FC236}">
                      <a16:creationId xmlns:a16="http://schemas.microsoft.com/office/drawing/2014/main" id="{AC0D52B1-0FCA-A854-0DD9-C025F89118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2" name="Group 149">
                <a:extLst>
                  <a:ext uri="{FF2B5EF4-FFF2-40B4-BE49-F238E27FC236}">
                    <a16:creationId xmlns:a16="http://schemas.microsoft.com/office/drawing/2014/main" id="{58C4F5FE-9C1E-4F89-C1D0-96C6E0D04E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6" y="3130"/>
                <a:ext cx="68" cy="157"/>
                <a:chOff x="3083" y="3531"/>
                <a:chExt cx="192" cy="480"/>
              </a:xfrm>
            </p:grpSpPr>
            <p:sp>
              <p:nvSpPr>
                <p:cNvPr id="527" name="Rectangle 150">
                  <a:extLst>
                    <a:ext uri="{FF2B5EF4-FFF2-40B4-BE49-F238E27FC236}">
                      <a16:creationId xmlns:a16="http://schemas.microsoft.com/office/drawing/2014/main" id="{4813CA2A-4C6C-8C4B-C816-1D2D60445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8" name="Rectangle 151">
                  <a:extLst>
                    <a:ext uri="{FF2B5EF4-FFF2-40B4-BE49-F238E27FC236}">
                      <a16:creationId xmlns:a16="http://schemas.microsoft.com/office/drawing/2014/main" id="{03C64BAD-8A9C-0848-5557-4428D510C5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9" name="Rectangle 152">
                  <a:extLst>
                    <a:ext uri="{FF2B5EF4-FFF2-40B4-BE49-F238E27FC236}">
                      <a16:creationId xmlns:a16="http://schemas.microsoft.com/office/drawing/2014/main" id="{7143C6EC-DC1D-712E-52C9-D72919878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0" name="Rectangle 153">
                  <a:extLst>
                    <a:ext uri="{FF2B5EF4-FFF2-40B4-BE49-F238E27FC236}">
                      <a16:creationId xmlns:a16="http://schemas.microsoft.com/office/drawing/2014/main" id="{238D4EA6-11CA-831E-8602-3B1CED4778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1" name="Rectangle 154">
                  <a:extLst>
                    <a:ext uri="{FF2B5EF4-FFF2-40B4-BE49-F238E27FC236}">
                      <a16:creationId xmlns:a16="http://schemas.microsoft.com/office/drawing/2014/main" id="{44D71998-C791-B65D-E0A0-2C2DA32250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2" name="Rectangle 155">
                  <a:extLst>
                    <a:ext uri="{FF2B5EF4-FFF2-40B4-BE49-F238E27FC236}">
                      <a16:creationId xmlns:a16="http://schemas.microsoft.com/office/drawing/2014/main" id="{5BDF526B-3B12-754F-CDDD-F9EB55AB4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3" name="Rectangle 156">
                  <a:extLst>
                    <a:ext uri="{FF2B5EF4-FFF2-40B4-BE49-F238E27FC236}">
                      <a16:creationId xmlns:a16="http://schemas.microsoft.com/office/drawing/2014/main" id="{55069C7C-CEA5-B699-2B43-C9829C0A5F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4" name="Rectangle 157">
                  <a:extLst>
                    <a:ext uri="{FF2B5EF4-FFF2-40B4-BE49-F238E27FC236}">
                      <a16:creationId xmlns:a16="http://schemas.microsoft.com/office/drawing/2014/main" id="{788C8D1D-4762-BE5B-BED7-F7E2186018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5" name="Rectangle 158">
                  <a:extLst>
                    <a:ext uri="{FF2B5EF4-FFF2-40B4-BE49-F238E27FC236}">
                      <a16:creationId xmlns:a16="http://schemas.microsoft.com/office/drawing/2014/main" id="{F21D0EC5-57FF-1BE6-853B-DEB5AF69C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3" name="Group 159">
                <a:extLst>
                  <a:ext uri="{FF2B5EF4-FFF2-40B4-BE49-F238E27FC236}">
                    <a16:creationId xmlns:a16="http://schemas.microsoft.com/office/drawing/2014/main" id="{91AE6D4D-3A93-E93B-DEF2-E90F216A8C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95" y="3130"/>
                <a:ext cx="102" cy="157"/>
                <a:chOff x="4255" y="3531"/>
                <a:chExt cx="288" cy="480"/>
              </a:xfrm>
            </p:grpSpPr>
            <p:sp>
              <p:nvSpPr>
                <p:cNvPr id="515" name="Rectangle 160">
                  <a:extLst>
                    <a:ext uri="{FF2B5EF4-FFF2-40B4-BE49-F238E27FC236}">
                      <a16:creationId xmlns:a16="http://schemas.microsoft.com/office/drawing/2014/main" id="{2D71B3F2-0F9F-4BD1-0439-B7AEF9F168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6" name="Rectangle 161">
                  <a:extLst>
                    <a:ext uri="{FF2B5EF4-FFF2-40B4-BE49-F238E27FC236}">
                      <a16:creationId xmlns:a16="http://schemas.microsoft.com/office/drawing/2014/main" id="{DC541B87-501F-2856-8D06-433D4BC474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7" name="Rectangle 162">
                  <a:extLst>
                    <a:ext uri="{FF2B5EF4-FFF2-40B4-BE49-F238E27FC236}">
                      <a16:creationId xmlns:a16="http://schemas.microsoft.com/office/drawing/2014/main" id="{D1EA86C5-052C-5A05-7CEA-7F27C9E9F0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8" name="Rectangle 163">
                  <a:extLst>
                    <a:ext uri="{FF2B5EF4-FFF2-40B4-BE49-F238E27FC236}">
                      <a16:creationId xmlns:a16="http://schemas.microsoft.com/office/drawing/2014/main" id="{98ACF300-F060-5E7A-2BE4-488ED30929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9" name="Rectangle 164">
                  <a:extLst>
                    <a:ext uri="{FF2B5EF4-FFF2-40B4-BE49-F238E27FC236}">
                      <a16:creationId xmlns:a16="http://schemas.microsoft.com/office/drawing/2014/main" id="{49719FA8-D662-7B66-EF6C-DE7167733C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20" name="Rectangle 165">
                  <a:extLst>
                    <a:ext uri="{FF2B5EF4-FFF2-40B4-BE49-F238E27FC236}">
                      <a16:creationId xmlns:a16="http://schemas.microsoft.com/office/drawing/2014/main" id="{6DD6786A-1C17-4A46-F378-892783EC6A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1" name="Rectangle 166">
                  <a:extLst>
                    <a:ext uri="{FF2B5EF4-FFF2-40B4-BE49-F238E27FC236}">
                      <a16:creationId xmlns:a16="http://schemas.microsoft.com/office/drawing/2014/main" id="{F4008DB3-9AFF-11C1-1FEC-201461AFBB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22" name="Rectangle 167">
                  <a:extLst>
                    <a:ext uri="{FF2B5EF4-FFF2-40B4-BE49-F238E27FC236}">
                      <a16:creationId xmlns:a16="http://schemas.microsoft.com/office/drawing/2014/main" id="{276FCBCB-DF32-B242-EE07-E7E080CC79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3" name="Rectangle 168">
                  <a:extLst>
                    <a:ext uri="{FF2B5EF4-FFF2-40B4-BE49-F238E27FC236}">
                      <a16:creationId xmlns:a16="http://schemas.microsoft.com/office/drawing/2014/main" id="{7BC99C79-2C52-34CE-278A-FEB4B378B6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4" name="Rectangle 169">
                  <a:extLst>
                    <a:ext uri="{FF2B5EF4-FFF2-40B4-BE49-F238E27FC236}">
                      <a16:creationId xmlns:a16="http://schemas.microsoft.com/office/drawing/2014/main" id="{2DE43F00-4954-F511-0128-19D2F9D378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5" name="Rectangle 170">
                  <a:extLst>
                    <a:ext uri="{FF2B5EF4-FFF2-40B4-BE49-F238E27FC236}">
                      <a16:creationId xmlns:a16="http://schemas.microsoft.com/office/drawing/2014/main" id="{97B90B02-EEB4-EF7F-21C1-9F6CEDE1D9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6" name="Rectangle 171">
                  <a:extLst>
                    <a:ext uri="{FF2B5EF4-FFF2-40B4-BE49-F238E27FC236}">
                      <a16:creationId xmlns:a16="http://schemas.microsoft.com/office/drawing/2014/main" id="{3CE2E1BA-19DB-5231-F181-A386202DE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4" name="Group 172">
                <a:extLst>
                  <a:ext uri="{FF2B5EF4-FFF2-40B4-BE49-F238E27FC236}">
                    <a16:creationId xmlns:a16="http://schemas.microsoft.com/office/drawing/2014/main" id="{A8A62F70-FA19-5C8D-4D92-D02AF9C270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18" y="3130"/>
                <a:ext cx="68" cy="157"/>
                <a:chOff x="3083" y="3531"/>
                <a:chExt cx="192" cy="480"/>
              </a:xfrm>
            </p:grpSpPr>
            <p:sp>
              <p:nvSpPr>
                <p:cNvPr id="506" name="Rectangle 173">
                  <a:extLst>
                    <a:ext uri="{FF2B5EF4-FFF2-40B4-BE49-F238E27FC236}">
                      <a16:creationId xmlns:a16="http://schemas.microsoft.com/office/drawing/2014/main" id="{6B9825E9-69C2-4EC4-A947-EF4D2CC8F6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7" name="Rectangle 174">
                  <a:extLst>
                    <a:ext uri="{FF2B5EF4-FFF2-40B4-BE49-F238E27FC236}">
                      <a16:creationId xmlns:a16="http://schemas.microsoft.com/office/drawing/2014/main" id="{360A68A4-702E-4B2D-A02F-A86519711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8" name="Rectangle 175">
                  <a:extLst>
                    <a:ext uri="{FF2B5EF4-FFF2-40B4-BE49-F238E27FC236}">
                      <a16:creationId xmlns:a16="http://schemas.microsoft.com/office/drawing/2014/main" id="{146F21D5-35D8-CE2D-1DE2-A6241B9226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9" name="Rectangle 176">
                  <a:extLst>
                    <a:ext uri="{FF2B5EF4-FFF2-40B4-BE49-F238E27FC236}">
                      <a16:creationId xmlns:a16="http://schemas.microsoft.com/office/drawing/2014/main" id="{14D48D2A-02A1-9AAF-1EE8-F071D8F9EB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0" name="Rectangle 177">
                  <a:extLst>
                    <a:ext uri="{FF2B5EF4-FFF2-40B4-BE49-F238E27FC236}">
                      <a16:creationId xmlns:a16="http://schemas.microsoft.com/office/drawing/2014/main" id="{80B8FE1E-D69F-B98F-C60B-ED95583225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1" name="Rectangle 178">
                  <a:extLst>
                    <a:ext uri="{FF2B5EF4-FFF2-40B4-BE49-F238E27FC236}">
                      <a16:creationId xmlns:a16="http://schemas.microsoft.com/office/drawing/2014/main" id="{50D2F890-3C35-A52D-D14F-494957C424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2" name="Rectangle 179">
                  <a:extLst>
                    <a:ext uri="{FF2B5EF4-FFF2-40B4-BE49-F238E27FC236}">
                      <a16:creationId xmlns:a16="http://schemas.microsoft.com/office/drawing/2014/main" id="{E813182E-5237-166E-BC18-D61A6B9672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3" name="Rectangle 180">
                  <a:extLst>
                    <a:ext uri="{FF2B5EF4-FFF2-40B4-BE49-F238E27FC236}">
                      <a16:creationId xmlns:a16="http://schemas.microsoft.com/office/drawing/2014/main" id="{02FB9A62-C257-A594-9B3B-A51F61B5F9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4" name="Rectangle 181">
                  <a:extLst>
                    <a:ext uri="{FF2B5EF4-FFF2-40B4-BE49-F238E27FC236}">
                      <a16:creationId xmlns:a16="http://schemas.microsoft.com/office/drawing/2014/main" id="{4B1BAED4-E453-D636-8C25-DC257FBD13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5" name="Group 182">
                <a:extLst>
                  <a:ext uri="{FF2B5EF4-FFF2-40B4-BE49-F238E27FC236}">
                    <a16:creationId xmlns:a16="http://schemas.microsoft.com/office/drawing/2014/main" id="{BC382205-997D-B178-0014-B6286CF3B0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3" y="3130"/>
                <a:ext cx="170" cy="157"/>
                <a:chOff x="4735" y="3531"/>
                <a:chExt cx="480" cy="480"/>
              </a:xfrm>
            </p:grpSpPr>
            <p:sp>
              <p:nvSpPr>
                <p:cNvPr id="490" name="Rectangle 183">
                  <a:extLst>
                    <a:ext uri="{FF2B5EF4-FFF2-40B4-BE49-F238E27FC236}">
                      <a16:creationId xmlns:a16="http://schemas.microsoft.com/office/drawing/2014/main" id="{FFFE8725-008C-2FEC-23A9-4B74EA751B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1" name="Rectangle 184">
                  <a:extLst>
                    <a:ext uri="{FF2B5EF4-FFF2-40B4-BE49-F238E27FC236}">
                      <a16:creationId xmlns:a16="http://schemas.microsoft.com/office/drawing/2014/main" id="{83591412-5BB5-DB7A-FD30-8E5DEA7940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2" name="Rectangle 185">
                  <a:extLst>
                    <a:ext uri="{FF2B5EF4-FFF2-40B4-BE49-F238E27FC236}">
                      <a16:creationId xmlns:a16="http://schemas.microsoft.com/office/drawing/2014/main" id="{109C1053-1EE1-667F-D3D5-A72C75B8D1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3" name="Rectangle 186">
                  <a:extLst>
                    <a:ext uri="{FF2B5EF4-FFF2-40B4-BE49-F238E27FC236}">
                      <a16:creationId xmlns:a16="http://schemas.microsoft.com/office/drawing/2014/main" id="{5BFFAED3-47A2-8B01-A0EB-5526A6140E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4" name="Rectangle 187">
                  <a:extLst>
                    <a:ext uri="{FF2B5EF4-FFF2-40B4-BE49-F238E27FC236}">
                      <a16:creationId xmlns:a16="http://schemas.microsoft.com/office/drawing/2014/main" id="{0675695E-D862-1BEB-5F1F-9D0FAF4D6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495" name="Rectangle 188">
                  <a:extLst>
                    <a:ext uri="{FF2B5EF4-FFF2-40B4-BE49-F238E27FC236}">
                      <a16:creationId xmlns:a16="http://schemas.microsoft.com/office/drawing/2014/main" id="{84C3660A-2530-6B72-E7DC-F8C6250BBB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6" name="Rectangle 189">
                  <a:extLst>
                    <a:ext uri="{FF2B5EF4-FFF2-40B4-BE49-F238E27FC236}">
                      <a16:creationId xmlns:a16="http://schemas.microsoft.com/office/drawing/2014/main" id="{2B528E9D-B963-6E23-0BD8-7FBCB4F83D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497" name="Rectangle 190">
                  <a:extLst>
                    <a:ext uri="{FF2B5EF4-FFF2-40B4-BE49-F238E27FC236}">
                      <a16:creationId xmlns:a16="http://schemas.microsoft.com/office/drawing/2014/main" id="{B8CED78A-238E-68D9-E409-E320C9C0F3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8" name="Rectangle 191">
                  <a:extLst>
                    <a:ext uri="{FF2B5EF4-FFF2-40B4-BE49-F238E27FC236}">
                      <a16:creationId xmlns:a16="http://schemas.microsoft.com/office/drawing/2014/main" id="{1B4F3FDF-8FEC-23E9-D52E-400F6584E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9" name="Rectangle 192">
                  <a:extLst>
                    <a:ext uri="{FF2B5EF4-FFF2-40B4-BE49-F238E27FC236}">
                      <a16:creationId xmlns:a16="http://schemas.microsoft.com/office/drawing/2014/main" id="{E7211CE1-EDA5-0915-3261-4ABA743D7F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00" name="Rectangle 193">
                  <a:extLst>
                    <a:ext uri="{FF2B5EF4-FFF2-40B4-BE49-F238E27FC236}">
                      <a16:creationId xmlns:a16="http://schemas.microsoft.com/office/drawing/2014/main" id="{8A4CD7DC-EAA4-5990-067E-E3420E7742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501" name="Rectangle 194">
                  <a:extLst>
                    <a:ext uri="{FF2B5EF4-FFF2-40B4-BE49-F238E27FC236}">
                      <a16:creationId xmlns:a16="http://schemas.microsoft.com/office/drawing/2014/main" id="{3C4E8FA9-B704-0518-855C-34EBFD9BC8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2" name="Rectangle 195">
                  <a:extLst>
                    <a:ext uri="{FF2B5EF4-FFF2-40B4-BE49-F238E27FC236}">
                      <a16:creationId xmlns:a16="http://schemas.microsoft.com/office/drawing/2014/main" id="{8327DC14-A07F-8943-2917-C1B65FB474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3" name="Rectangle 196">
                  <a:extLst>
                    <a:ext uri="{FF2B5EF4-FFF2-40B4-BE49-F238E27FC236}">
                      <a16:creationId xmlns:a16="http://schemas.microsoft.com/office/drawing/2014/main" id="{56595F91-CA86-472E-03FF-27CFC209F7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4" name="Rectangle 197">
                  <a:extLst>
                    <a:ext uri="{FF2B5EF4-FFF2-40B4-BE49-F238E27FC236}">
                      <a16:creationId xmlns:a16="http://schemas.microsoft.com/office/drawing/2014/main" id="{955058D9-BB2A-A21A-3BCA-81D43A091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5" name="Rectangle 198">
                  <a:extLst>
                    <a:ext uri="{FF2B5EF4-FFF2-40B4-BE49-F238E27FC236}">
                      <a16:creationId xmlns:a16="http://schemas.microsoft.com/office/drawing/2014/main" id="{EB8FCC7E-2C0B-6E51-8C1D-3059187AA8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6" name="Group 199">
                <a:extLst>
                  <a:ext uri="{FF2B5EF4-FFF2-40B4-BE49-F238E27FC236}">
                    <a16:creationId xmlns:a16="http://schemas.microsoft.com/office/drawing/2014/main" id="{44ED3BF2-7381-74E0-6A05-8276E49142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0" y="2972"/>
                <a:ext cx="89" cy="158"/>
                <a:chOff x="5215" y="3531"/>
                <a:chExt cx="250" cy="480"/>
              </a:xfrm>
            </p:grpSpPr>
            <p:sp>
              <p:nvSpPr>
                <p:cNvPr id="478" name="Rectangle 200">
                  <a:extLst>
                    <a:ext uri="{FF2B5EF4-FFF2-40B4-BE49-F238E27FC236}">
                      <a16:creationId xmlns:a16="http://schemas.microsoft.com/office/drawing/2014/main" id="{5F0B241F-5DF4-0486-29CE-4D244C734A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9" name="Rectangle 201">
                  <a:extLst>
                    <a:ext uri="{FF2B5EF4-FFF2-40B4-BE49-F238E27FC236}">
                      <a16:creationId xmlns:a16="http://schemas.microsoft.com/office/drawing/2014/main" id="{29AD9021-2B77-258A-B357-781F6D4E37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0" name="Rectangle 202">
                  <a:extLst>
                    <a:ext uri="{FF2B5EF4-FFF2-40B4-BE49-F238E27FC236}">
                      <a16:creationId xmlns:a16="http://schemas.microsoft.com/office/drawing/2014/main" id="{AEA6E94C-132C-B86B-E381-F7FBBEB802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1" name="Rectangle 203">
                  <a:extLst>
                    <a:ext uri="{FF2B5EF4-FFF2-40B4-BE49-F238E27FC236}">
                      <a16:creationId xmlns:a16="http://schemas.microsoft.com/office/drawing/2014/main" id="{E8243A9F-3E72-5142-8E82-FE6F7334C0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2" name="Rectangle 204">
                  <a:extLst>
                    <a:ext uri="{FF2B5EF4-FFF2-40B4-BE49-F238E27FC236}">
                      <a16:creationId xmlns:a16="http://schemas.microsoft.com/office/drawing/2014/main" id="{0514B1AA-1BB5-F889-20FA-4A53EB3276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3" name="Rectangle 205">
                  <a:extLst>
                    <a:ext uri="{FF2B5EF4-FFF2-40B4-BE49-F238E27FC236}">
                      <a16:creationId xmlns:a16="http://schemas.microsoft.com/office/drawing/2014/main" id="{3D007AE5-6E3D-725E-F000-56D503C8A1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4" name="Rectangle 206">
                  <a:extLst>
                    <a:ext uri="{FF2B5EF4-FFF2-40B4-BE49-F238E27FC236}">
                      <a16:creationId xmlns:a16="http://schemas.microsoft.com/office/drawing/2014/main" id="{3E91563F-DCC0-93BF-C663-4C82827AED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5" name="Rectangle 207">
                  <a:extLst>
                    <a:ext uri="{FF2B5EF4-FFF2-40B4-BE49-F238E27FC236}">
                      <a16:creationId xmlns:a16="http://schemas.microsoft.com/office/drawing/2014/main" id="{4A6CFC76-35BA-9E24-4DA4-52A3D20999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6" name="Rectangle 208">
                  <a:extLst>
                    <a:ext uri="{FF2B5EF4-FFF2-40B4-BE49-F238E27FC236}">
                      <a16:creationId xmlns:a16="http://schemas.microsoft.com/office/drawing/2014/main" id="{736D005E-8CD0-E9EE-8BB7-2BB32A5986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7" name="Rectangle 209">
                  <a:extLst>
                    <a:ext uri="{FF2B5EF4-FFF2-40B4-BE49-F238E27FC236}">
                      <a16:creationId xmlns:a16="http://schemas.microsoft.com/office/drawing/2014/main" id="{CE082EAC-DB97-0CC4-F69A-B0D0B37C29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8" name="Rectangle 210">
                  <a:extLst>
                    <a:ext uri="{FF2B5EF4-FFF2-40B4-BE49-F238E27FC236}">
                      <a16:creationId xmlns:a16="http://schemas.microsoft.com/office/drawing/2014/main" id="{2A677474-A510-271C-39BA-28E10BE105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9" name="Rectangle 211">
                  <a:extLst>
                    <a:ext uri="{FF2B5EF4-FFF2-40B4-BE49-F238E27FC236}">
                      <a16:creationId xmlns:a16="http://schemas.microsoft.com/office/drawing/2014/main" id="{8822201C-DEAC-2363-818C-4D39BA6F5A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7" name="Group 212">
                <a:extLst>
                  <a:ext uri="{FF2B5EF4-FFF2-40B4-BE49-F238E27FC236}">
                    <a16:creationId xmlns:a16="http://schemas.microsoft.com/office/drawing/2014/main" id="{8980FC32-7445-6A6A-893D-B4B163A02D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22" y="3130"/>
                <a:ext cx="102" cy="157"/>
                <a:chOff x="4255" y="3531"/>
                <a:chExt cx="288" cy="480"/>
              </a:xfrm>
            </p:grpSpPr>
            <p:sp>
              <p:nvSpPr>
                <p:cNvPr id="466" name="Rectangle 213">
                  <a:extLst>
                    <a:ext uri="{FF2B5EF4-FFF2-40B4-BE49-F238E27FC236}">
                      <a16:creationId xmlns:a16="http://schemas.microsoft.com/office/drawing/2014/main" id="{3ED7FCDB-1743-42BA-8EDA-8724EA95CF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7" name="Rectangle 214">
                  <a:extLst>
                    <a:ext uri="{FF2B5EF4-FFF2-40B4-BE49-F238E27FC236}">
                      <a16:creationId xmlns:a16="http://schemas.microsoft.com/office/drawing/2014/main" id="{E900BE28-9BF9-79D0-191B-88B7AFC6BA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8" name="Rectangle 215">
                  <a:extLst>
                    <a:ext uri="{FF2B5EF4-FFF2-40B4-BE49-F238E27FC236}">
                      <a16:creationId xmlns:a16="http://schemas.microsoft.com/office/drawing/2014/main" id="{D28976C0-7B27-48BC-D6CA-0A1494C355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9" name="Rectangle 216">
                  <a:extLst>
                    <a:ext uri="{FF2B5EF4-FFF2-40B4-BE49-F238E27FC236}">
                      <a16:creationId xmlns:a16="http://schemas.microsoft.com/office/drawing/2014/main" id="{C784704A-39F2-E41B-EF61-3553D94529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0" name="Rectangle 217">
                  <a:extLst>
                    <a:ext uri="{FF2B5EF4-FFF2-40B4-BE49-F238E27FC236}">
                      <a16:creationId xmlns:a16="http://schemas.microsoft.com/office/drawing/2014/main" id="{FDA7A85F-DDFC-A9ED-533C-400EC511CD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471" name="Rectangle 218">
                  <a:extLst>
                    <a:ext uri="{FF2B5EF4-FFF2-40B4-BE49-F238E27FC236}">
                      <a16:creationId xmlns:a16="http://schemas.microsoft.com/office/drawing/2014/main" id="{FC43C1DC-C0B4-AEAD-110B-F94E579A59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2" name="Rectangle 219">
                  <a:extLst>
                    <a:ext uri="{FF2B5EF4-FFF2-40B4-BE49-F238E27FC236}">
                      <a16:creationId xmlns:a16="http://schemas.microsoft.com/office/drawing/2014/main" id="{21E165F4-D5F8-273B-F542-9C4D4BC33A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473" name="Rectangle 220">
                  <a:extLst>
                    <a:ext uri="{FF2B5EF4-FFF2-40B4-BE49-F238E27FC236}">
                      <a16:creationId xmlns:a16="http://schemas.microsoft.com/office/drawing/2014/main" id="{8DC052F4-FA59-493C-C14E-7862D25C72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4" name="Rectangle 221">
                  <a:extLst>
                    <a:ext uri="{FF2B5EF4-FFF2-40B4-BE49-F238E27FC236}">
                      <a16:creationId xmlns:a16="http://schemas.microsoft.com/office/drawing/2014/main" id="{7E3B6B34-A27F-C302-97D4-5573988A8D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5" name="Rectangle 222">
                  <a:extLst>
                    <a:ext uri="{FF2B5EF4-FFF2-40B4-BE49-F238E27FC236}">
                      <a16:creationId xmlns:a16="http://schemas.microsoft.com/office/drawing/2014/main" id="{5B2C0EA5-C764-9573-D5C0-7CC8A9EDEB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6" name="Rectangle 223">
                  <a:extLst>
                    <a:ext uri="{FF2B5EF4-FFF2-40B4-BE49-F238E27FC236}">
                      <a16:creationId xmlns:a16="http://schemas.microsoft.com/office/drawing/2014/main" id="{E491EB6B-88E5-62F7-6DF0-51CF1AB209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7" name="Rectangle 224">
                  <a:extLst>
                    <a:ext uri="{FF2B5EF4-FFF2-40B4-BE49-F238E27FC236}">
                      <a16:creationId xmlns:a16="http://schemas.microsoft.com/office/drawing/2014/main" id="{49F32118-C854-676B-6988-9429DB6EA7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8" name="Group 225">
                <a:extLst>
                  <a:ext uri="{FF2B5EF4-FFF2-40B4-BE49-F238E27FC236}">
                    <a16:creationId xmlns:a16="http://schemas.microsoft.com/office/drawing/2014/main" id="{77D57380-5C7D-B656-1AE3-61D5591C1D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53" y="3130"/>
                <a:ext cx="68" cy="157"/>
                <a:chOff x="3083" y="3531"/>
                <a:chExt cx="192" cy="480"/>
              </a:xfrm>
            </p:grpSpPr>
            <p:sp>
              <p:nvSpPr>
                <p:cNvPr id="457" name="Rectangle 226">
                  <a:extLst>
                    <a:ext uri="{FF2B5EF4-FFF2-40B4-BE49-F238E27FC236}">
                      <a16:creationId xmlns:a16="http://schemas.microsoft.com/office/drawing/2014/main" id="{278ED5A3-962B-E7AD-B0A5-32F05353DB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8" name="Rectangle 227">
                  <a:extLst>
                    <a:ext uri="{FF2B5EF4-FFF2-40B4-BE49-F238E27FC236}">
                      <a16:creationId xmlns:a16="http://schemas.microsoft.com/office/drawing/2014/main" id="{64C882F2-6831-F2B8-949B-953510BBBB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9" name="Rectangle 228">
                  <a:extLst>
                    <a:ext uri="{FF2B5EF4-FFF2-40B4-BE49-F238E27FC236}">
                      <a16:creationId xmlns:a16="http://schemas.microsoft.com/office/drawing/2014/main" id="{44A2C28C-1A93-957A-C48D-3267BAB507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0" name="Rectangle 229">
                  <a:extLst>
                    <a:ext uri="{FF2B5EF4-FFF2-40B4-BE49-F238E27FC236}">
                      <a16:creationId xmlns:a16="http://schemas.microsoft.com/office/drawing/2014/main" id="{6347B669-AAEC-F50B-4CAE-B1A95DDB02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1" name="Rectangle 230">
                  <a:extLst>
                    <a:ext uri="{FF2B5EF4-FFF2-40B4-BE49-F238E27FC236}">
                      <a16:creationId xmlns:a16="http://schemas.microsoft.com/office/drawing/2014/main" id="{BC758614-A8A9-6797-305C-A974849D04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2" name="Rectangle 231">
                  <a:extLst>
                    <a:ext uri="{FF2B5EF4-FFF2-40B4-BE49-F238E27FC236}">
                      <a16:creationId xmlns:a16="http://schemas.microsoft.com/office/drawing/2014/main" id="{338D4C4B-10DF-CCC7-A8D1-EC634D790C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3" name="Rectangle 232">
                  <a:extLst>
                    <a:ext uri="{FF2B5EF4-FFF2-40B4-BE49-F238E27FC236}">
                      <a16:creationId xmlns:a16="http://schemas.microsoft.com/office/drawing/2014/main" id="{6077FEC6-90DD-1CD2-4786-986A9034B9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4" name="Rectangle 233">
                  <a:extLst>
                    <a:ext uri="{FF2B5EF4-FFF2-40B4-BE49-F238E27FC236}">
                      <a16:creationId xmlns:a16="http://schemas.microsoft.com/office/drawing/2014/main" id="{242A21C4-CE0E-61F3-AD61-3D0737105E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5" name="Rectangle 234">
                  <a:extLst>
                    <a:ext uri="{FF2B5EF4-FFF2-40B4-BE49-F238E27FC236}">
                      <a16:creationId xmlns:a16="http://schemas.microsoft.com/office/drawing/2014/main" id="{240BF7AE-6257-54C3-9DB4-6FC7E1A9A5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9" name="Group 235">
                <a:extLst>
                  <a:ext uri="{FF2B5EF4-FFF2-40B4-BE49-F238E27FC236}">
                    <a16:creationId xmlns:a16="http://schemas.microsoft.com/office/drawing/2014/main" id="{7AD1E8E9-FFBA-CE32-0A2C-56BFD31665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20" y="3130"/>
                <a:ext cx="88" cy="157"/>
                <a:chOff x="5215" y="3531"/>
                <a:chExt cx="250" cy="480"/>
              </a:xfrm>
            </p:grpSpPr>
            <p:sp>
              <p:nvSpPr>
                <p:cNvPr id="445" name="Rectangle 236">
                  <a:extLst>
                    <a:ext uri="{FF2B5EF4-FFF2-40B4-BE49-F238E27FC236}">
                      <a16:creationId xmlns:a16="http://schemas.microsoft.com/office/drawing/2014/main" id="{3B29FAA8-F70E-536D-F1E0-5A5CBBF7F7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6" name="Rectangle 237">
                  <a:extLst>
                    <a:ext uri="{FF2B5EF4-FFF2-40B4-BE49-F238E27FC236}">
                      <a16:creationId xmlns:a16="http://schemas.microsoft.com/office/drawing/2014/main" id="{EC684E5F-8580-1541-1A85-9C178B67B1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7" name="Rectangle 238">
                  <a:extLst>
                    <a:ext uri="{FF2B5EF4-FFF2-40B4-BE49-F238E27FC236}">
                      <a16:creationId xmlns:a16="http://schemas.microsoft.com/office/drawing/2014/main" id="{2E04B6F2-85C8-5C85-0520-B05F74A232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8" name="Rectangle 239">
                  <a:extLst>
                    <a:ext uri="{FF2B5EF4-FFF2-40B4-BE49-F238E27FC236}">
                      <a16:creationId xmlns:a16="http://schemas.microsoft.com/office/drawing/2014/main" id="{5487BB49-1D11-B00D-CEF5-3CDAAE0426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9" name="Rectangle 240">
                  <a:extLst>
                    <a:ext uri="{FF2B5EF4-FFF2-40B4-BE49-F238E27FC236}">
                      <a16:creationId xmlns:a16="http://schemas.microsoft.com/office/drawing/2014/main" id="{2240DCCB-5231-9562-A252-F8C23FBB02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0" name="Rectangle 241">
                  <a:extLst>
                    <a:ext uri="{FF2B5EF4-FFF2-40B4-BE49-F238E27FC236}">
                      <a16:creationId xmlns:a16="http://schemas.microsoft.com/office/drawing/2014/main" id="{305BC7A1-05C7-F5AE-D9CD-5FA76E9714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1" name="Rectangle 242">
                  <a:extLst>
                    <a:ext uri="{FF2B5EF4-FFF2-40B4-BE49-F238E27FC236}">
                      <a16:creationId xmlns:a16="http://schemas.microsoft.com/office/drawing/2014/main" id="{25C774B4-8FC8-47BE-FF7A-7072411554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2" name="Rectangle 243">
                  <a:extLst>
                    <a:ext uri="{FF2B5EF4-FFF2-40B4-BE49-F238E27FC236}">
                      <a16:creationId xmlns:a16="http://schemas.microsoft.com/office/drawing/2014/main" id="{CA56EA0C-88D3-17BB-5A07-056F97F85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3" name="Rectangle 244">
                  <a:extLst>
                    <a:ext uri="{FF2B5EF4-FFF2-40B4-BE49-F238E27FC236}">
                      <a16:creationId xmlns:a16="http://schemas.microsoft.com/office/drawing/2014/main" id="{B515959C-A105-1B53-C0F7-062A23C093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4" name="Rectangle 245">
                  <a:extLst>
                    <a:ext uri="{FF2B5EF4-FFF2-40B4-BE49-F238E27FC236}">
                      <a16:creationId xmlns:a16="http://schemas.microsoft.com/office/drawing/2014/main" id="{9FA601E8-9A17-2767-56A6-4C718B13BB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5" name="Rectangle 246">
                  <a:extLst>
                    <a:ext uri="{FF2B5EF4-FFF2-40B4-BE49-F238E27FC236}">
                      <a16:creationId xmlns:a16="http://schemas.microsoft.com/office/drawing/2014/main" id="{11A815D0-1268-8937-A02D-1EE61B2A19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6" name="Rectangle 247">
                  <a:extLst>
                    <a:ext uri="{FF2B5EF4-FFF2-40B4-BE49-F238E27FC236}">
                      <a16:creationId xmlns:a16="http://schemas.microsoft.com/office/drawing/2014/main" id="{5058DFC4-D4A0-2CCB-386D-88C3EB129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0" name="Group 248">
                <a:extLst>
                  <a:ext uri="{FF2B5EF4-FFF2-40B4-BE49-F238E27FC236}">
                    <a16:creationId xmlns:a16="http://schemas.microsoft.com/office/drawing/2014/main" id="{8BD11F4F-829A-495A-90A7-11261FF95C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7" y="3130"/>
                <a:ext cx="89" cy="157"/>
                <a:chOff x="5215" y="3531"/>
                <a:chExt cx="250" cy="480"/>
              </a:xfrm>
            </p:grpSpPr>
            <p:sp>
              <p:nvSpPr>
                <p:cNvPr id="433" name="Rectangle 249">
                  <a:extLst>
                    <a:ext uri="{FF2B5EF4-FFF2-40B4-BE49-F238E27FC236}">
                      <a16:creationId xmlns:a16="http://schemas.microsoft.com/office/drawing/2014/main" id="{E57831B1-A46D-6364-CFED-0387C931FE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4" name="Rectangle 250">
                  <a:extLst>
                    <a:ext uri="{FF2B5EF4-FFF2-40B4-BE49-F238E27FC236}">
                      <a16:creationId xmlns:a16="http://schemas.microsoft.com/office/drawing/2014/main" id="{13DE8BD8-C28D-E25B-5344-9E9B385CF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5" name="Rectangle 251">
                  <a:extLst>
                    <a:ext uri="{FF2B5EF4-FFF2-40B4-BE49-F238E27FC236}">
                      <a16:creationId xmlns:a16="http://schemas.microsoft.com/office/drawing/2014/main" id="{E09569E5-DC7B-D682-F2D9-FD34E8599B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6" name="Rectangle 252">
                  <a:extLst>
                    <a:ext uri="{FF2B5EF4-FFF2-40B4-BE49-F238E27FC236}">
                      <a16:creationId xmlns:a16="http://schemas.microsoft.com/office/drawing/2014/main" id="{3CE63E17-22B6-5CD7-0C92-09DA3920BD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7" name="Rectangle 253">
                  <a:extLst>
                    <a:ext uri="{FF2B5EF4-FFF2-40B4-BE49-F238E27FC236}">
                      <a16:creationId xmlns:a16="http://schemas.microsoft.com/office/drawing/2014/main" id="{2FC5A565-EE69-00B1-FB61-B57357D917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8" name="Rectangle 254">
                  <a:extLst>
                    <a:ext uri="{FF2B5EF4-FFF2-40B4-BE49-F238E27FC236}">
                      <a16:creationId xmlns:a16="http://schemas.microsoft.com/office/drawing/2014/main" id="{1A45A6AB-6A3F-3B2A-40FC-D041026C0C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9" name="Rectangle 255">
                  <a:extLst>
                    <a:ext uri="{FF2B5EF4-FFF2-40B4-BE49-F238E27FC236}">
                      <a16:creationId xmlns:a16="http://schemas.microsoft.com/office/drawing/2014/main" id="{330F4A80-C3F5-5BF3-DBBC-D057A6C367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0" name="Rectangle 256">
                  <a:extLst>
                    <a:ext uri="{FF2B5EF4-FFF2-40B4-BE49-F238E27FC236}">
                      <a16:creationId xmlns:a16="http://schemas.microsoft.com/office/drawing/2014/main" id="{F80A4E88-648A-4CBF-A91D-F2EB625508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1" name="Rectangle 257">
                  <a:extLst>
                    <a:ext uri="{FF2B5EF4-FFF2-40B4-BE49-F238E27FC236}">
                      <a16:creationId xmlns:a16="http://schemas.microsoft.com/office/drawing/2014/main" id="{469BA819-A688-502E-7F46-4D432D8301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2" name="Rectangle 258">
                  <a:extLst>
                    <a:ext uri="{FF2B5EF4-FFF2-40B4-BE49-F238E27FC236}">
                      <a16:creationId xmlns:a16="http://schemas.microsoft.com/office/drawing/2014/main" id="{52C01F74-5150-1EAA-A13C-556477AB57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3" name="Rectangle 259">
                  <a:extLst>
                    <a:ext uri="{FF2B5EF4-FFF2-40B4-BE49-F238E27FC236}">
                      <a16:creationId xmlns:a16="http://schemas.microsoft.com/office/drawing/2014/main" id="{663D5998-C6B6-5967-DE37-DEF410E997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4" name="Rectangle 260">
                  <a:extLst>
                    <a:ext uri="{FF2B5EF4-FFF2-40B4-BE49-F238E27FC236}">
                      <a16:creationId xmlns:a16="http://schemas.microsoft.com/office/drawing/2014/main" id="{93E41857-28E3-8A32-14CD-818AA5D237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1" name="Group 261">
                <a:extLst>
                  <a:ext uri="{FF2B5EF4-FFF2-40B4-BE49-F238E27FC236}">
                    <a16:creationId xmlns:a16="http://schemas.microsoft.com/office/drawing/2014/main" id="{4263C66E-89AA-8392-4C0B-A79EA72256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1" y="2972"/>
                <a:ext cx="170" cy="158"/>
                <a:chOff x="4735" y="3531"/>
                <a:chExt cx="480" cy="480"/>
              </a:xfrm>
            </p:grpSpPr>
            <p:sp>
              <p:nvSpPr>
                <p:cNvPr id="417" name="Rectangle 262">
                  <a:extLst>
                    <a:ext uri="{FF2B5EF4-FFF2-40B4-BE49-F238E27FC236}">
                      <a16:creationId xmlns:a16="http://schemas.microsoft.com/office/drawing/2014/main" id="{5601CFBE-8CB6-B44D-2AC0-32B036CAA6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8" name="Rectangle 263">
                  <a:extLst>
                    <a:ext uri="{FF2B5EF4-FFF2-40B4-BE49-F238E27FC236}">
                      <a16:creationId xmlns:a16="http://schemas.microsoft.com/office/drawing/2014/main" id="{40EF2035-D0CF-7E65-91AF-E4E14B0CD3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9" name="Rectangle 264">
                  <a:extLst>
                    <a:ext uri="{FF2B5EF4-FFF2-40B4-BE49-F238E27FC236}">
                      <a16:creationId xmlns:a16="http://schemas.microsoft.com/office/drawing/2014/main" id="{37DFBFD0-90FB-8809-1F7F-047AD884FF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0" name="Rectangle 265">
                  <a:extLst>
                    <a:ext uri="{FF2B5EF4-FFF2-40B4-BE49-F238E27FC236}">
                      <a16:creationId xmlns:a16="http://schemas.microsoft.com/office/drawing/2014/main" id="{F39540AF-898F-A0F4-B3B7-9C41C805A2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1" name="Rectangle 266">
                  <a:extLst>
                    <a:ext uri="{FF2B5EF4-FFF2-40B4-BE49-F238E27FC236}">
                      <a16:creationId xmlns:a16="http://schemas.microsoft.com/office/drawing/2014/main" id="{1304B6EF-B521-32D7-A8B2-6718BB92EF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422" name="Rectangle 267">
                  <a:extLst>
                    <a:ext uri="{FF2B5EF4-FFF2-40B4-BE49-F238E27FC236}">
                      <a16:creationId xmlns:a16="http://schemas.microsoft.com/office/drawing/2014/main" id="{946FE59F-FF91-5C85-7ED1-7AACD023E8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3" name="Rectangle 268">
                  <a:extLst>
                    <a:ext uri="{FF2B5EF4-FFF2-40B4-BE49-F238E27FC236}">
                      <a16:creationId xmlns:a16="http://schemas.microsoft.com/office/drawing/2014/main" id="{228A248B-B1E0-CE89-3102-2737C4C0B3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424" name="Rectangle 269">
                  <a:extLst>
                    <a:ext uri="{FF2B5EF4-FFF2-40B4-BE49-F238E27FC236}">
                      <a16:creationId xmlns:a16="http://schemas.microsoft.com/office/drawing/2014/main" id="{681D4880-BEE8-2C9A-C52C-73C6346422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5" name="Rectangle 270">
                  <a:extLst>
                    <a:ext uri="{FF2B5EF4-FFF2-40B4-BE49-F238E27FC236}">
                      <a16:creationId xmlns:a16="http://schemas.microsoft.com/office/drawing/2014/main" id="{5F21D2A2-DBD3-6BB5-E325-3967683497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6" name="Rectangle 271">
                  <a:extLst>
                    <a:ext uri="{FF2B5EF4-FFF2-40B4-BE49-F238E27FC236}">
                      <a16:creationId xmlns:a16="http://schemas.microsoft.com/office/drawing/2014/main" id="{CCD4EFBC-91DE-6AC9-B894-06C5520833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427" name="Rectangle 272">
                  <a:extLst>
                    <a:ext uri="{FF2B5EF4-FFF2-40B4-BE49-F238E27FC236}">
                      <a16:creationId xmlns:a16="http://schemas.microsoft.com/office/drawing/2014/main" id="{0F4E6D75-E504-73C1-422E-B75344D4D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428" name="Rectangle 273">
                  <a:extLst>
                    <a:ext uri="{FF2B5EF4-FFF2-40B4-BE49-F238E27FC236}">
                      <a16:creationId xmlns:a16="http://schemas.microsoft.com/office/drawing/2014/main" id="{53644879-F484-E19E-2279-11899FF538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9" name="Rectangle 274">
                  <a:extLst>
                    <a:ext uri="{FF2B5EF4-FFF2-40B4-BE49-F238E27FC236}">
                      <a16:creationId xmlns:a16="http://schemas.microsoft.com/office/drawing/2014/main" id="{2A41F024-FCBE-E487-5AFC-545A411E91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0" name="Rectangle 275">
                  <a:extLst>
                    <a:ext uri="{FF2B5EF4-FFF2-40B4-BE49-F238E27FC236}">
                      <a16:creationId xmlns:a16="http://schemas.microsoft.com/office/drawing/2014/main" id="{9E419E0C-64F7-2471-24BC-AB42841EC8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1" name="Rectangle 276">
                  <a:extLst>
                    <a:ext uri="{FF2B5EF4-FFF2-40B4-BE49-F238E27FC236}">
                      <a16:creationId xmlns:a16="http://schemas.microsoft.com/office/drawing/2014/main" id="{931601FC-B19B-A843-52FB-F6CC4EEF3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2" name="Rectangle 277">
                  <a:extLst>
                    <a:ext uri="{FF2B5EF4-FFF2-40B4-BE49-F238E27FC236}">
                      <a16:creationId xmlns:a16="http://schemas.microsoft.com/office/drawing/2014/main" id="{43586AF7-222B-78C6-C2FD-BD433F0AE0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2" name="Group 278">
                <a:extLst>
                  <a:ext uri="{FF2B5EF4-FFF2-40B4-BE49-F238E27FC236}">
                    <a16:creationId xmlns:a16="http://schemas.microsoft.com/office/drawing/2014/main" id="{2243486D-35DA-7186-9FC6-4F1165791B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2" y="2972"/>
                <a:ext cx="88" cy="158"/>
                <a:chOff x="5215" y="3531"/>
                <a:chExt cx="250" cy="480"/>
              </a:xfrm>
            </p:grpSpPr>
            <p:sp>
              <p:nvSpPr>
                <p:cNvPr id="405" name="Rectangle 279">
                  <a:extLst>
                    <a:ext uri="{FF2B5EF4-FFF2-40B4-BE49-F238E27FC236}">
                      <a16:creationId xmlns:a16="http://schemas.microsoft.com/office/drawing/2014/main" id="{6C22C2DD-5691-0EAF-E8D3-9DA7BAA2B0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6" name="Rectangle 280">
                  <a:extLst>
                    <a:ext uri="{FF2B5EF4-FFF2-40B4-BE49-F238E27FC236}">
                      <a16:creationId xmlns:a16="http://schemas.microsoft.com/office/drawing/2014/main" id="{E9DD219B-145C-8C28-599E-301D3D7076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7" name="Rectangle 281">
                  <a:extLst>
                    <a:ext uri="{FF2B5EF4-FFF2-40B4-BE49-F238E27FC236}">
                      <a16:creationId xmlns:a16="http://schemas.microsoft.com/office/drawing/2014/main" id="{999673C6-BDAF-2F80-CCB6-730D288946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8" name="Rectangle 282">
                  <a:extLst>
                    <a:ext uri="{FF2B5EF4-FFF2-40B4-BE49-F238E27FC236}">
                      <a16:creationId xmlns:a16="http://schemas.microsoft.com/office/drawing/2014/main" id="{EDB08620-50A9-B1A0-2B50-7B6F82DB6E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9" name="Rectangle 283">
                  <a:extLst>
                    <a:ext uri="{FF2B5EF4-FFF2-40B4-BE49-F238E27FC236}">
                      <a16:creationId xmlns:a16="http://schemas.microsoft.com/office/drawing/2014/main" id="{B0FA4A22-3C7C-78C2-6F80-9839D463AF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0" name="Rectangle 284">
                  <a:extLst>
                    <a:ext uri="{FF2B5EF4-FFF2-40B4-BE49-F238E27FC236}">
                      <a16:creationId xmlns:a16="http://schemas.microsoft.com/office/drawing/2014/main" id="{D4D6BB05-BAE9-6708-2662-FE351B4D70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1" name="Rectangle 285">
                  <a:extLst>
                    <a:ext uri="{FF2B5EF4-FFF2-40B4-BE49-F238E27FC236}">
                      <a16:creationId xmlns:a16="http://schemas.microsoft.com/office/drawing/2014/main" id="{2FB719D6-5F92-712E-8388-5EAE9A22DC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2" name="Rectangle 286">
                  <a:extLst>
                    <a:ext uri="{FF2B5EF4-FFF2-40B4-BE49-F238E27FC236}">
                      <a16:creationId xmlns:a16="http://schemas.microsoft.com/office/drawing/2014/main" id="{B04BD6F9-24C7-3D79-1C61-A3FDDCE7B4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3" name="Rectangle 287">
                  <a:extLst>
                    <a:ext uri="{FF2B5EF4-FFF2-40B4-BE49-F238E27FC236}">
                      <a16:creationId xmlns:a16="http://schemas.microsoft.com/office/drawing/2014/main" id="{3858CF96-4AC0-E2F1-55E2-C9C5123D7E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4" name="Rectangle 288">
                  <a:extLst>
                    <a:ext uri="{FF2B5EF4-FFF2-40B4-BE49-F238E27FC236}">
                      <a16:creationId xmlns:a16="http://schemas.microsoft.com/office/drawing/2014/main" id="{8F3370AF-9F29-CCA7-C794-FF14E7C1F8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5" name="Rectangle 289">
                  <a:extLst>
                    <a:ext uri="{FF2B5EF4-FFF2-40B4-BE49-F238E27FC236}">
                      <a16:creationId xmlns:a16="http://schemas.microsoft.com/office/drawing/2014/main" id="{8E698603-A1B5-BC83-5F61-E4D9979B89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6" name="Rectangle 290">
                  <a:extLst>
                    <a:ext uri="{FF2B5EF4-FFF2-40B4-BE49-F238E27FC236}">
                      <a16:creationId xmlns:a16="http://schemas.microsoft.com/office/drawing/2014/main" id="{69FB5E27-1AD6-6D25-814C-615D45CDD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3" name="Group 291">
                <a:extLst>
                  <a:ext uri="{FF2B5EF4-FFF2-40B4-BE49-F238E27FC236}">
                    <a16:creationId xmlns:a16="http://schemas.microsoft.com/office/drawing/2014/main" id="{6619E101-9446-4D13-065A-DFDF8B053D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820" y="2972"/>
                <a:ext cx="102" cy="158"/>
                <a:chOff x="4255" y="3531"/>
                <a:chExt cx="288" cy="480"/>
              </a:xfrm>
            </p:grpSpPr>
            <p:sp>
              <p:nvSpPr>
                <p:cNvPr id="393" name="Rectangle 292">
                  <a:extLst>
                    <a:ext uri="{FF2B5EF4-FFF2-40B4-BE49-F238E27FC236}">
                      <a16:creationId xmlns:a16="http://schemas.microsoft.com/office/drawing/2014/main" id="{CF59EF94-9948-8DF3-C1EB-0FFA9451A1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4" name="Rectangle 293">
                  <a:extLst>
                    <a:ext uri="{FF2B5EF4-FFF2-40B4-BE49-F238E27FC236}">
                      <a16:creationId xmlns:a16="http://schemas.microsoft.com/office/drawing/2014/main" id="{665D2730-7DB9-80D8-A0E9-7377F09733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5" name="Rectangle 294">
                  <a:extLst>
                    <a:ext uri="{FF2B5EF4-FFF2-40B4-BE49-F238E27FC236}">
                      <a16:creationId xmlns:a16="http://schemas.microsoft.com/office/drawing/2014/main" id="{919D14AE-3384-0D11-E246-2259474A73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6" name="Rectangle 295">
                  <a:extLst>
                    <a:ext uri="{FF2B5EF4-FFF2-40B4-BE49-F238E27FC236}">
                      <a16:creationId xmlns:a16="http://schemas.microsoft.com/office/drawing/2014/main" id="{E9FED5EB-F28F-4ADF-2F7E-ED92217280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7" name="Rectangle 296">
                  <a:extLst>
                    <a:ext uri="{FF2B5EF4-FFF2-40B4-BE49-F238E27FC236}">
                      <a16:creationId xmlns:a16="http://schemas.microsoft.com/office/drawing/2014/main" id="{FEECD238-9EB0-468A-9CF2-486EB5ECE1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98" name="Rectangle 297">
                  <a:extLst>
                    <a:ext uri="{FF2B5EF4-FFF2-40B4-BE49-F238E27FC236}">
                      <a16:creationId xmlns:a16="http://schemas.microsoft.com/office/drawing/2014/main" id="{52F0F10A-744F-2D24-7FBA-A1690E348D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9" name="Rectangle 298">
                  <a:extLst>
                    <a:ext uri="{FF2B5EF4-FFF2-40B4-BE49-F238E27FC236}">
                      <a16:creationId xmlns:a16="http://schemas.microsoft.com/office/drawing/2014/main" id="{8103C586-BD11-04E7-A360-30B9CC3670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400" name="Rectangle 299">
                  <a:extLst>
                    <a:ext uri="{FF2B5EF4-FFF2-40B4-BE49-F238E27FC236}">
                      <a16:creationId xmlns:a16="http://schemas.microsoft.com/office/drawing/2014/main" id="{F2D553E3-D1FC-9B82-6070-F84A97C359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1" name="Rectangle 300">
                  <a:extLst>
                    <a:ext uri="{FF2B5EF4-FFF2-40B4-BE49-F238E27FC236}">
                      <a16:creationId xmlns:a16="http://schemas.microsoft.com/office/drawing/2014/main" id="{5CCA0D9A-6454-4DF8-C507-80093D9BF1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2" name="Rectangle 301">
                  <a:extLst>
                    <a:ext uri="{FF2B5EF4-FFF2-40B4-BE49-F238E27FC236}">
                      <a16:creationId xmlns:a16="http://schemas.microsoft.com/office/drawing/2014/main" id="{13FD9F58-F9E6-52A4-B2F3-35113C922A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3" name="Rectangle 302">
                  <a:extLst>
                    <a:ext uri="{FF2B5EF4-FFF2-40B4-BE49-F238E27FC236}">
                      <a16:creationId xmlns:a16="http://schemas.microsoft.com/office/drawing/2014/main" id="{F206DFC2-DED0-DC67-9118-5618E3CCAD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4" name="Rectangle 303">
                  <a:extLst>
                    <a:ext uri="{FF2B5EF4-FFF2-40B4-BE49-F238E27FC236}">
                      <a16:creationId xmlns:a16="http://schemas.microsoft.com/office/drawing/2014/main" id="{74A6070C-D6F6-BA24-871A-CB43BFBC2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4" name="Group 304">
                <a:extLst>
                  <a:ext uri="{FF2B5EF4-FFF2-40B4-BE49-F238E27FC236}">
                    <a16:creationId xmlns:a16="http://schemas.microsoft.com/office/drawing/2014/main" id="{817AF255-8E12-985B-7E79-71E9397E4F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058" y="2973"/>
                <a:ext cx="102" cy="158"/>
                <a:chOff x="4255" y="3531"/>
                <a:chExt cx="288" cy="480"/>
              </a:xfrm>
            </p:grpSpPr>
            <p:sp>
              <p:nvSpPr>
                <p:cNvPr id="381" name="Rectangle 305">
                  <a:extLst>
                    <a:ext uri="{FF2B5EF4-FFF2-40B4-BE49-F238E27FC236}">
                      <a16:creationId xmlns:a16="http://schemas.microsoft.com/office/drawing/2014/main" id="{651A5AAB-26D6-952B-7657-28DAD4DBA2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2" name="Rectangle 306">
                  <a:extLst>
                    <a:ext uri="{FF2B5EF4-FFF2-40B4-BE49-F238E27FC236}">
                      <a16:creationId xmlns:a16="http://schemas.microsoft.com/office/drawing/2014/main" id="{2AF86F99-C971-99D4-813B-6566E9C3C1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3" name="Rectangle 307">
                  <a:extLst>
                    <a:ext uri="{FF2B5EF4-FFF2-40B4-BE49-F238E27FC236}">
                      <a16:creationId xmlns:a16="http://schemas.microsoft.com/office/drawing/2014/main" id="{29F6E361-AE4D-AFE5-E83E-E9A056E08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4" name="Rectangle 308">
                  <a:extLst>
                    <a:ext uri="{FF2B5EF4-FFF2-40B4-BE49-F238E27FC236}">
                      <a16:creationId xmlns:a16="http://schemas.microsoft.com/office/drawing/2014/main" id="{0EC0DE1A-06CA-1BEC-248C-A213FF0DC2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5" name="Rectangle 309">
                  <a:extLst>
                    <a:ext uri="{FF2B5EF4-FFF2-40B4-BE49-F238E27FC236}">
                      <a16:creationId xmlns:a16="http://schemas.microsoft.com/office/drawing/2014/main" id="{2CC7DE0E-8218-B316-0459-4DF2EC8066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86" name="Rectangle 310">
                  <a:extLst>
                    <a:ext uri="{FF2B5EF4-FFF2-40B4-BE49-F238E27FC236}">
                      <a16:creationId xmlns:a16="http://schemas.microsoft.com/office/drawing/2014/main" id="{6FE9CA7B-0D81-61BF-4B95-2CB2C135BC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7" name="Rectangle 311">
                  <a:extLst>
                    <a:ext uri="{FF2B5EF4-FFF2-40B4-BE49-F238E27FC236}">
                      <a16:creationId xmlns:a16="http://schemas.microsoft.com/office/drawing/2014/main" id="{3585551F-17F3-DB93-037C-E8761A544F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88" name="Rectangle 312">
                  <a:extLst>
                    <a:ext uri="{FF2B5EF4-FFF2-40B4-BE49-F238E27FC236}">
                      <a16:creationId xmlns:a16="http://schemas.microsoft.com/office/drawing/2014/main" id="{298E3820-2B23-BAD9-49D4-6647D23DBC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9" name="Rectangle 313">
                  <a:extLst>
                    <a:ext uri="{FF2B5EF4-FFF2-40B4-BE49-F238E27FC236}">
                      <a16:creationId xmlns:a16="http://schemas.microsoft.com/office/drawing/2014/main" id="{A96C7125-5198-7607-1B66-7E0C868712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0" name="Rectangle 314">
                  <a:extLst>
                    <a:ext uri="{FF2B5EF4-FFF2-40B4-BE49-F238E27FC236}">
                      <a16:creationId xmlns:a16="http://schemas.microsoft.com/office/drawing/2014/main" id="{C5BEE7F0-992C-6367-BC32-3664809673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1" name="Rectangle 315">
                  <a:extLst>
                    <a:ext uri="{FF2B5EF4-FFF2-40B4-BE49-F238E27FC236}">
                      <a16:creationId xmlns:a16="http://schemas.microsoft.com/office/drawing/2014/main" id="{CBE0111E-F58D-1FED-7242-5CE55C1305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2" name="Rectangle 316">
                  <a:extLst>
                    <a:ext uri="{FF2B5EF4-FFF2-40B4-BE49-F238E27FC236}">
                      <a16:creationId xmlns:a16="http://schemas.microsoft.com/office/drawing/2014/main" id="{2A8D3097-23F6-0D8D-2F7E-0D3FA268DC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5" name="Group 317">
                <a:extLst>
                  <a:ext uri="{FF2B5EF4-FFF2-40B4-BE49-F238E27FC236}">
                    <a16:creationId xmlns:a16="http://schemas.microsoft.com/office/drawing/2014/main" id="{89957864-8088-BC0C-9640-8F9E0F3976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160" y="2973"/>
                <a:ext cx="68" cy="158"/>
                <a:chOff x="3083" y="3531"/>
                <a:chExt cx="192" cy="480"/>
              </a:xfrm>
            </p:grpSpPr>
            <p:sp>
              <p:nvSpPr>
                <p:cNvPr id="372" name="Rectangle 318">
                  <a:extLst>
                    <a:ext uri="{FF2B5EF4-FFF2-40B4-BE49-F238E27FC236}">
                      <a16:creationId xmlns:a16="http://schemas.microsoft.com/office/drawing/2014/main" id="{F9C5BAB4-E42E-C3FB-1573-5CCC083999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3" name="Rectangle 319">
                  <a:extLst>
                    <a:ext uri="{FF2B5EF4-FFF2-40B4-BE49-F238E27FC236}">
                      <a16:creationId xmlns:a16="http://schemas.microsoft.com/office/drawing/2014/main" id="{7541CA4D-EA35-1664-5DBD-86A0E06AA3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4" name="Rectangle 320">
                  <a:extLst>
                    <a:ext uri="{FF2B5EF4-FFF2-40B4-BE49-F238E27FC236}">
                      <a16:creationId xmlns:a16="http://schemas.microsoft.com/office/drawing/2014/main" id="{3D3DB4A1-7C5F-3E8E-F77A-611C4ED27D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5" name="Rectangle 321">
                  <a:extLst>
                    <a:ext uri="{FF2B5EF4-FFF2-40B4-BE49-F238E27FC236}">
                      <a16:creationId xmlns:a16="http://schemas.microsoft.com/office/drawing/2014/main" id="{5CBAD366-4D72-C2B5-CFE9-C3307A0C87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6" name="Rectangle 322">
                  <a:extLst>
                    <a:ext uri="{FF2B5EF4-FFF2-40B4-BE49-F238E27FC236}">
                      <a16:creationId xmlns:a16="http://schemas.microsoft.com/office/drawing/2014/main" id="{CBB667AC-A45C-DBBB-D917-CE6C043570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7" name="Rectangle 323">
                  <a:extLst>
                    <a:ext uri="{FF2B5EF4-FFF2-40B4-BE49-F238E27FC236}">
                      <a16:creationId xmlns:a16="http://schemas.microsoft.com/office/drawing/2014/main" id="{AAA5DFDB-F023-547F-8A5B-B3D8D5CF98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8" name="Rectangle 324">
                  <a:extLst>
                    <a:ext uri="{FF2B5EF4-FFF2-40B4-BE49-F238E27FC236}">
                      <a16:creationId xmlns:a16="http://schemas.microsoft.com/office/drawing/2014/main" id="{65D2B761-C1B9-2CD3-0275-2E1B858B93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9" name="Rectangle 325">
                  <a:extLst>
                    <a:ext uri="{FF2B5EF4-FFF2-40B4-BE49-F238E27FC236}">
                      <a16:creationId xmlns:a16="http://schemas.microsoft.com/office/drawing/2014/main" id="{D262F27E-A7B5-F101-65DC-D2CC3EFDCF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0" name="Rectangle 326">
                  <a:extLst>
                    <a:ext uri="{FF2B5EF4-FFF2-40B4-BE49-F238E27FC236}">
                      <a16:creationId xmlns:a16="http://schemas.microsoft.com/office/drawing/2014/main" id="{637F09A9-AD56-0547-E294-149C3B3428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oup 327">
                <a:extLst>
                  <a:ext uri="{FF2B5EF4-FFF2-40B4-BE49-F238E27FC236}">
                    <a16:creationId xmlns:a16="http://schemas.microsoft.com/office/drawing/2014/main" id="{2B745ACE-2E98-6F36-DA13-E24B76037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3" y="2972"/>
                <a:ext cx="89" cy="158"/>
                <a:chOff x="5215" y="3531"/>
                <a:chExt cx="250" cy="480"/>
              </a:xfrm>
            </p:grpSpPr>
            <p:sp>
              <p:nvSpPr>
                <p:cNvPr id="360" name="Rectangle 328">
                  <a:extLst>
                    <a:ext uri="{FF2B5EF4-FFF2-40B4-BE49-F238E27FC236}">
                      <a16:creationId xmlns:a16="http://schemas.microsoft.com/office/drawing/2014/main" id="{4188451F-D9F2-4AD2-D7E3-0B665A69A6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1" name="Rectangle 329">
                  <a:extLst>
                    <a:ext uri="{FF2B5EF4-FFF2-40B4-BE49-F238E27FC236}">
                      <a16:creationId xmlns:a16="http://schemas.microsoft.com/office/drawing/2014/main" id="{CBE527EF-5129-F21F-3DBB-55BAD9F366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2" name="Rectangle 330">
                  <a:extLst>
                    <a:ext uri="{FF2B5EF4-FFF2-40B4-BE49-F238E27FC236}">
                      <a16:creationId xmlns:a16="http://schemas.microsoft.com/office/drawing/2014/main" id="{697E7CEC-B5F1-6AD2-ADDA-B761301905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3" name="Rectangle 331">
                  <a:extLst>
                    <a:ext uri="{FF2B5EF4-FFF2-40B4-BE49-F238E27FC236}">
                      <a16:creationId xmlns:a16="http://schemas.microsoft.com/office/drawing/2014/main" id="{7BC2DE39-74A6-0F74-CFED-0E5DE0EBCE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4" name="Rectangle 332">
                  <a:extLst>
                    <a:ext uri="{FF2B5EF4-FFF2-40B4-BE49-F238E27FC236}">
                      <a16:creationId xmlns:a16="http://schemas.microsoft.com/office/drawing/2014/main" id="{D883A508-F275-17FC-1297-13EE0A06CC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5" name="Rectangle 333">
                  <a:extLst>
                    <a:ext uri="{FF2B5EF4-FFF2-40B4-BE49-F238E27FC236}">
                      <a16:creationId xmlns:a16="http://schemas.microsoft.com/office/drawing/2014/main" id="{F96FC935-8FEA-1E1C-3D19-6F6A4B36BE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6" name="Rectangle 334">
                  <a:extLst>
                    <a:ext uri="{FF2B5EF4-FFF2-40B4-BE49-F238E27FC236}">
                      <a16:creationId xmlns:a16="http://schemas.microsoft.com/office/drawing/2014/main" id="{AFDAD78A-4557-D314-E61B-960F8C0D8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7" name="Rectangle 335">
                  <a:extLst>
                    <a:ext uri="{FF2B5EF4-FFF2-40B4-BE49-F238E27FC236}">
                      <a16:creationId xmlns:a16="http://schemas.microsoft.com/office/drawing/2014/main" id="{666525A8-C8D3-09FD-ECD5-9CB2BED47F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8" name="Rectangle 336">
                  <a:extLst>
                    <a:ext uri="{FF2B5EF4-FFF2-40B4-BE49-F238E27FC236}">
                      <a16:creationId xmlns:a16="http://schemas.microsoft.com/office/drawing/2014/main" id="{0981C353-21D7-0981-B12A-7D0248B549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9" name="Rectangle 337">
                  <a:extLst>
                    <a:ext uri="{FF2B5EF4-FFF2-40B4-BE49-F238E27FC236}">
                      <a16:creationId xmlns:a16="http://schemas.microsoft.com/office/drawing/2014/main" id="{E2BD6713-CE45-C028-D34D-9C5055ADB9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0" name="Rectangle 338">
                  <a:extLst>
                    <a:ext uri="{FF2B5EF4-FFF2-40B4-BE49-F238E27FC236}">
                      <a16:creationId xmlns:a16="http://schemas.microsoft.com/office/drawing/2014/main" id="{646D6EF7-AACE-93AD-DB80-792CC4E0D0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1" name="Rectangle 339">
                  <a:extLst>
                    <a:ext uri="{FF2B5EF4-FFF2-40B4-BE49-F238E27FC236}">
                      <a16:creationId xmlns:a16="http://schemas.microsoft.com/office/drawing/2014/main" id="{073C9643-2220-6982-30D3-9069EF521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7" name="Group 340">
                <a:extLst>
                  <a:ext uri="{FF2B5EF4-FFF2-40B4-BE49-F238E27FC236}">
                    <a16:creationId xmlns:a16="http://schemas.microsoft.com/office/drawing/2014/main" id="{BBAC2B6B-6498-D159-902B-932C6C8290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39" y="2814"/>
                <a:ext cx="102" cy="158"/>
                <a:chOff x="4255" y="3531"/>
                <a:chExt cx="288" cy="480"/>
              </a:xfrm>
            </p:grpSpPr>
            <p:sp>
              <p:nvSpPr>
                <p:cNvPr id="348" name="Rectangle 341">
                  <a:extLst>
                    <a:ext uri="{FF2B5EF4-FFF2-40B4-BE49-F238E27FC236}">
                      <a16:creationId xmlns:a16="http://schemas.microsoft.com/office/drawing/2014/main" id="{DCE02FB3-A801-93AA-9DEF-95B942FB8B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9" name="Rectangle 342">
                  <a:extLst>
                    <a:ext uri="{FF2B5EF4-FFF2-40B4-BE49-F238E27FC236}">
                      <a16:creationId xmlns:a16="http://schemas.microsoft.com/office/drawing/2014/main" id="{86669095-0DA0-550D-9728-5DCA9F25F5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0" name="Rectangle 343">
                  <a:extLst>
                    <a:ext uri="{FF2B5EF4-FFF2-40B4-BE49-F238E27FC236}">
                      <a16:creationId xmlns:a16="http://schemas.microsoft.com/office/drawing/2014/main" id="{300E1FE9-79D3-2C3A-10AC-5E5CDD8818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1" name="Rectangle 344">
                  <a:extLst>
                    <a:ext uri="{FF2B5EF4-FFF2-40B4-BE49-F238E27FC236}">
                      <a16:creationId xmlns:a16="http://schemas.microsoft.com/office/drawing/2014/main" id="{62E0E3BD-4373-5A6C-6FC3-4A2A9A7F6F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2" name="Rectangle 345">
                  <a:extLst>
                    <a:ext uri="{FF2B5EF4-FFF2-40B4-BE49-F238E27FC236}">
                      <a16:creationId xmlns:a16="http://schemas.microsoft.com/office/drawing/2014/main" id="{3F953553-A896-C3E5-4AB5-C0F9A2244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53" name="Rectangle 346">
                  <a:extLst>
                    <a:ext uri="{FF2B5EF4-FFF2-40B4-BE49-F238E27FC236}">
                      <a16:creationId xmlns:a16="http://schemas.microsoft.com/office/drawing/2014/main" id="{E8EF3B55-118B-975A-22D9-8D872363B8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4" name="Rectangle 347">
                  <a:extLst>
                    <a:ext uri="{FF2B5EF4-FFF2-40B4-BE49-F238E27FC236}">
                      <a16:creationId xmlns:a16="http://schemas.microsoft.com/office/drawing/2014/main" id="{C911A0ED-F035-5613-ABE6-6472BFBAAE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55" name="Rectangle 348">
                  <a:extLst>
                    <a:ext uri="{FF2B5EF4-FFF2-40B4-BE49-F238E27FC236}">
                      <a16:creationId xmlns:a16="http://schemas.microsoft.com/office/drawing/2014/main" id="{4548901D-44B3-F1AF-CF05-9567A12F53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6" name="Rectangle 349">
                  <a:extLst>
                    <a:ext uri="{FF2B5EF4-FFF2-40B4-BE49-F238E27FC236}">
                      <a16:creationId xmlns:a16="http://schemas.microsoft.com/office/drawing/2014/main" id="{FF452B83-F0D7-055B-2749-912DB1DF79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7" name="Rectangle 350">
                  <a:extLst>
                    <a:ext uri="{FF2B5EF4-FFF2-40B4-BE49-F238E27FC236}">
                      <a16:creationId xmlns:a16="http://schemas.microsoft.com/office/drawing/2014/main" id="{D4441E6B-0A95-5330-E1B8-D7E35D7240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8" name="Rectangle 351">
                  <a:extLst>
                    <a:ext uri="{FF2B5EF4-FFF2-40B4-BE49-F238E27FC236}">
                      <a16:creationId xmlns:a16="http://schemas.microsoft.com/office/drawing/2014/main" id="{D65F3D7B-E181-D273-87F8-8FE5A4806D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9" name="Rectangle 352">
                  <a:extLst>
                    <a:ext uri="{FF2B5EF4-FFF2-40B4-BE49-F238E27FC236}">
                      <a16:creationId xmlns:a16="http://schemas.microsoft.com/office/drawing/2014/main" id="{C94C4AF0-9BBD-D07E-3FD5-A8BC553BB8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8" name="Group 353">
                <a:extLst>
                  <a:ext uri="{FF2B5EF4-FFF2-40B4-BE49-F238E27FC236}">
                    <a16:creationId xmlns:a16="http://schemas.microsoft.com/office/drawing/2014/main" id="{97E9EC6A-072F-ACF7-0E2F-DA86B879A4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741" y="2814"/>
                <a:ext cx="69" cy="158"/>
                <a:chOff x="3083" y="3531"/>
                <a:chExt cx="192" cy="480"/>
              </a:xfrm>
            </p:grpSpPr>
            <p:sp>
              <p:nvSpPr>
                <p:cNvPr id="339" name="Rectangle 354">
                  <a:extLst>
                    <a:ext uri="{FF2B5EF4-FFF2-40B4-BE49-F238E27FC236}">
                      <a16:creationId xmlns:a16="http://schemas.microsoft.com/office/drawing/2014/main" id="{B016C9E3-AB09-16CC-7A88-104ABDC925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0" name="Rectangle 355">
                  <a:extLst>
                    <a:ext uri="{FF2B5EF4-FFF2-40B4-BE49-F238E27FC236}">
                      <a16:creationId xmlns:a16="http://schemas.microsoft.com/office/drawing/2014/main" id="{93A82896-7F35-6A3C-4203-B0E73497FB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1" name="Rectangle 356">
                  <a:extLst>
                    <a:ext uri="{FF2B5EF4-FFF2-40B4-BE49-F238E27FC236}">
                      <a16:creationId xmlns:a16="http://schemas.microsoft.com/office/drawing/2014/main" id="{02DE44AD-076C-465D-3696-C46EC7B1B4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2" name="Rectangle 357">
                  <a:extLst>
                    <a:ext uri="{FF2B5EF4-FFF2-40B4-BE49-F238E27FC236}">
                      <a16:creationId xmlns:a16="http://schemas.microsoft.com/office/drawing/2014/main" id="{6000F8D0-2077-27BB-98CC-1C3596984F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3" name="Rectangle 358">
                  <a:extLst>
                    <a:ext uri="{FF2B5EF4-FFF2-40B4-BE49-F238E27FC236}">
                      <a16:creationId xmlns:a16="http://schemas.microsoft.com/office/drawing/2014/main" id="{4E4CEAC3-D3D6-DAC4-FCC2-F501E2CE10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4" name="Rectangle 359">
                  <a:extLst>
                    <a:ext uri="{FF2B5EF4-FFF2-40B4-BE49-F238E27FC236}">
                      <a16:creationId xmlns:a16="http://schemas.microsoft.com/office/drawing/2014/main" id="{96229CA1-219F-DC57-FDD7-30E39046B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5" name="Rectangle 360">
                  <a:extLst>
                    <a:ext uri="{FF2B5EF4-FFF2-40B4-BE49-F238E27FC236}">
                      <a16:creationId xmlns:a16="http://schemas.microsoft.com/office/drawing/2014/main" id="{974E4778-41E1-42A2-4B70-7EDBE5A479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6" name="Rectangle 361">
                  <a:extLst>
                    <a:ext uri="{FF2B5EF4-FFF2-40B4-BE49-F238E27FC236}">
                      <a16:creationId xmlns:a16="http://schemas.microsoft.com/office/drawing/2014/main" id="{F47E8E79-FFCF-B5BD-01A0-61E6235BF8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7" name="Rectangle 362">
                  <a:extLst>
                    <a:ext uri="{FF2B5EF4-FFF2-40B4-BE49-F238E27FC236}">
                      <a16:creationId xmlns:a16="http://schemas.microsoft.com/office/drawing/2014/main" id="{4F1A8B02-1EBC-A585-358F-EA1FC9731C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9" name="Group 363">
                <a:extLst>
                  <a:ext uri="{FF2B5EF4-FFF2-40B4-BE49-F238E27FC236}">
                    <a16:creationId xmlns:a16="http://schemas.microsoft.com/office/drawing/2014/main" id="{14F39D0A-6AC6-984E-B293-1ECC223026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215" y="2814"/>
                <a:ext cx="170" cy="158"/>
                <a:chOff x="4735" y="3531"/>
                <a:chExt cx="480" cy="480"/>
              </a:xfrm>
            </p:grpSpPr>
            <p:sp>
              <p:nvSpPr>
                <p:cNvPr id="323" name="Rectangle 364">
                  <a:extLst>
                    <a:ext uri="{FF2B5EF4-FFF2-40B4-BE49-F238E27FC236}">
                      <a16:creationId xmlns:a16="http://schemas.microsoft.com/office/drawing/2014/main" id="{4C053DCA-A3C3-E3FE-DCE4-BA80F413D6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4" name="Rectangle 365">
                  <a:extLst>
                    <a:ext uri="{FF2B5EF4-FFF2-40B4-BE49-F238E27FC236}">
                      <a16:creationId xmlns:a16="http://schemas.microsoft.com/office/drawing/2014/main" id="{CAE4EF19-81AA-4ECC-7473-B2B5A169E6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5" name="Rectangle 366">
                  <a:extLst>
                    <a:ext uri="{FF2B5EF4-FFF2-40B4-BE49-F238E27FC236}">
                      <a16:creationId xmlns:a16="http://schemas.microsoft.com/office/drawing/2014/main" id="{DEC2D0C0-112D-F775-EB23-7FAEA7E3B2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6" name="Rectangle 367">
                  <a:extLst>
                    <a:ext uri="{FF2B5EF4-FFF2-40B4-BE49-F238E27FC236}">
                      <a16:creationId xmlns:a16="http://schemas.microsoft.com/office/drawing/2014/main" id="{80547445-19DA-7D63-869C-C1399AFB81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7" name="Rectangle 368">
                  <a:extLst>
                    <a:ext uri="{FF2B5EF4-FFF2-40B4-BE49-F238E27FC236}">
                      <a16:creationId xmlns:a16="http://schemas.microsoft.com/office/drawing/2014/main" id="{2A988684-2100-4AA7-6EB2-2C4205CD5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28" name="Rectangle 369">
                  <a:extLst>
                    <a:ext uri="{FF2B5EF4-FFF2-40B4-BE49-F238E27FC236}">
                      <a16:creationId xmlns:a16="http://schemas.microsoft.com/office/drawing/2014/main" id="{270EC8A6-BD3E-5BF9-95CE-651CFE6A38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9" name="Rectangle 370">
                  <a:extLst>
                    <a:ext uri="{FF2B5EF4-FFF2-40B4-BE49-F238E27FC236}">
                      <a16:creationId xmlns:a16="http://schemas.microsoft.com/office/drawing/2014/main" id="{644D6A41-B373-91C1-EF98-9122B80B4D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30" name="Rectangle 371">
                  <a:extLst>
                    <a:ext uri="{FF2B5EF4-FFF2-40B4-BE49-F238E27FC236}">
                      <a16:creationId xmlns:a16="http://schemas.microsoft.com/office/drawing/2014/main" id="{4BCB976F-2FD5-5AAE-F369-5567281CBE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1" name="Rectangle 372">
                  <a:extLst>
                    <a:ext uri="{FF2B5EF4-FFF2-40B4-BE49-F238E27FC236}">
                      <a16:creationId xmlns:a16="http://schemas.microsoft.com/office/drawing/2014/main" id="{6AD22D4B-3E62-97EA-C149-01D8586699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2" name="Rectangle 373">
                  <a:extLst>
                    <a:ext uri="{FF2B5EF4-FFF2-40B4-BE49-F238E27FC236}">
                      <a16:creationId xmlns:a16="http://schemas.microsoft.com/office/drawing/2014/main" id="{808B110B-0769-05A6-D5C9-44CCB77A0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33" name="Rectangle 374">
                  <a:extLst>
                    <a:ext uri="{FF2B5EF4-FFF2-40B4-BE49-F238E27FC236}">
                      <a16:creationId xmlns:a16="http://schemas.microsoft.com/office/drawing/2014/main" id="{DBAEE172-A564-44DB-AA36-ADD7308BA8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34" name="Rectangle 375">
                  <a:extLst>
                    <a:ext uri="{FF2B5EF4-FFF2-40B4-BE49-F238E27FC236}">
                      <a16:creationId xmlns:a16="http://schemas.microsoft.com/office/drawing/2014/main" id="{28C48957-F892-75BC-F9CC-6665D4AFD8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5" name="Rectangle 376">
                  <a:extLst>
                    <a:ext uri="{FF2B5EF4-FFF2-40B4-BE49-F238E27FC236}">
                      <a16:creationId xmlns:a16="http://schemas.microsoft.com/office/drawing/2014/main" id="{A3258AD0-D066-3C82-8A49-C56F40EAA9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6" name="Rectangle 377">
                  <a:extLst>
                    <a:ext uri="{FF2B5EF4-FFF2-40B4-BE49-F238E27FC236}">
                      <a16:creationId xmlns:a16="http://schemas.microsoft.com/office/drawing/2014/main" id="{67475DFD-5204-7F69-B00B-CFA7FBBA2A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7" name="Rectangle 378">
                  <a:extLst>
                    <a:ext uri="{FF2B5EF4-FFF2-40B4-BE49-F238E27FC236}">
                      <a16:creationId xmlns:a16="http://schemas.microsoft.com/office/drawing/2014/main" id="{8309845F-7D79-3731-853F-04709B9B51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8" name="Rectangle 379">
                  <a:extLst>
                    <a:ext uri="{FF2B5EF4-FFF2-40B4-BE49-F238E27FC236}">
                      <a16:creationId xmlns:a16="http://schemas.microsoft.com/office/drawing/2014/main" id="{E59E2AC8-2DAF-CD22-F7BC-19F3BC13BC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0" name="Group 380">
                <a:extLst>
                  <a:ext uri="{FF2B5EF4-FFF2-40B4-BE49-F238E27FC236}">
                    <a16:creationId xmlns:a16="http://schemas.microsoft.com/office/drawing/2014/main" id="{AFE67051-AC1C-1A7C-6C28-5B1BABD92C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551" y="2814"/>
                <a:ext cx="88" cy="158"/>
                <a:chOff x="5215" y="3531"/>
                <a:chExt cx="250" cy="480"/>
              </a:xfrm>
            </p:grpSpPr>
            <p:sp>
              <p:nvSpPr>
                <p:cNvPr id="311" name="Rectangle 381">
                  <a:extLst>
                    <a:ext uri="{FF2B5EF4-FFF2-40B4-BE49-F238E27FC236}">
                      <a16:creationId xmlns:a16="http://schemas.microsoft.com/office/drawing/2014/main" id="{4E7F9ED6-60DD-7AB6-F074-848803ECC6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2" name="Rectangle 382">
                  <a:extLst>
                    <a:ext uri="{FF2B5EF4-FFF2-40B4-BE49-F238E27FC236}">
                      <a16:creationId xmlns:a16="http://schemas.microsoft.com/office/drawing/2014/main" id="{F6549E9C-EBAC-4318-2EDA-955F08E704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3" name="Rectangle 383">
                  <a:extLst>
                    <a:ext uri="{FF2B5EF4-FFF2-40B4-BE49-F238E27FC236}">
                      <a16:creationId xmlns:a16="http://schemas.microsoft.com/office/drawing/2014/main" id="{FC08406F-A2F7-7477-7B68-FB9D053068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4" name="Rectangle 384">
                  <a:extLst>
                    <a:ext uri="{FF2B5EF4-FFF2-40B4-BE49-F238E27FC236}">
                      <a16:creationId xmlns:a16="http://schemas.microsoft.com/office/drawing/2014/main" id="{7CDBD985-5072-55CD-30BF-56DEE9E7C1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5" name="Rectangle 385">
                  <a:extLst>
                    <a:ext uri="{FF2B5EF4-FFF2-40B4-BE49-F238E27FC236}">
                      <a16:creationId xmlns:a16="http://schemas.microsoft.com/office/drawing/2014/main" id="{47ED48C8-7C70-7B2D-06AC-EDC486C2E5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6" name="Rectangle 386">
                  <a:extLst>
                    <a:ext uri="{FF2B5EF4-FFF2-40B4-BE49-F238E27FC236}">
                      <a16:creationId xmlns:a16="http://schemas.microsoft.com/office/drawing/2014/main" id="{62610545-3FE8-2814-BD6E-512A51DF05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7" name="Rectangle 387">
                  <a:extLst>
                    <a:ext uri="{FF2B5EF4-FFF2-40B4-BE49-F238E27FC236}">
                      <a16:creationId xmlns:a16="http://schemas.microsoft.com/office/drawing/2014/main" id="{94E947AD-A804-1EA6-41E6-188FCCE62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8" name="Rectangle 388">
                  <a:extLst>
                    <a:ext uri="{FF2B5EF4-FFF2-40B4-BE49-F238E27FC236}">
                      <a16:creationId xmlns:a16="http://schemas.microsoft.com/office/drawing/2014/main" id="{A174122A-075F-1070-EBE8-06D66EDB7E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9" name="Rectangle 389">
                  <a:extLst>
                    <a:ext uri="{FF2B5EF4-FFF2-40B4-BE49-F238E27FC236}">
                      <a16:creationId xmlns:a16="http://schemas.microsoft.com/office/drawing/2014/main" id="{B38943F5-3236-B13E-E938-E145C0F957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0" name="Rectangle 390">
                  <a:extLst>
                    <a:ext uri="{FF2B5EF4-FFF2-40B4-BE49-F238E27FC236}">
                      <a16:creationId xmlns:a16="http://schemas.microsoft.com/office/drawing/2014/main" id="{474EFD10-3478-88E5-07DC-38F387C370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1" name="Rectangle 391">
                  <a:extLst>
                    <a:ext uri="{FF2B5EF4-FFF2-40B4-BE49-F238E27FC236}">
                      <a16:creationId xmlns:a16="http://schemas.microsoft.com/office/drawing/2014/main" id="{6BC75971-B376-D82A-636C-3D7B5C6851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2" name="Rectangle 392">
                  <a:extLst>
                    <a:ext uri="{FF2B5EF4-FFF2-40B4-BE49-F238E27FC236}">
                      <a16:creationId xmlns:a16="http://schemas.microsoft.com/office/drawing/2014/main" id="{E14F9AC7-259B-45E2-AD3F-BC302243BA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1" name="Group 393">
                <a:extLst>
                  <a:ext uri="{FF2B5EF4-FFF2-40B4-BE49-F238E27FC236}">
                    <a16:creationId xmlns:a16="http://schemas.microsoft.com/office/drawing/2014/main" id="{FFE0D8F5-CB6C-A719-97EE-AB13145E2F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 flipV="1">
                <a:off x="1007" y="2814"/>
                <a:ext cx="102" cy="158"/>
                <a:chOff x="4255" y="3531"/>
                <a:chExt cx="288" cy="480"/>
              </a:xfrm>
            </p:grpSpPr>
            <p:sp>
              <p:nvSpPr>
                <p:cNvPr id="299" name="Rectangle 394">
                  <a:extLst>
                    <a:ext uri="{FF2B5EF4-FFF2-40B4-BE49-F238E27FC236}">
                      <a16:creationId xmlns:a16="http://schemas.microsoft.com/office/drawing/2014/main" id="{C8D976F3-D4A2-D021-4771-FEE4986D40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0" name="Rectangle 395">
                  <a:extLst>
                    <a:ext uri="{FF2B5EF4-FFF2-40B4-BE49-F238E27FC236}">
                      <a16:creationId xmlns:a16="http://schemas.microsoft.com/office/drawing/2014/main" id="{22BB17E2-6500-19C3-F8CB-FE4F85CF59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1" name="Rectangle 396">
                  <a:extLst>
                    <a:ext uri="{FF2B5EF4-FFF2-40B4-BE49-F238E27FC236}">
                      <a16:creationId xmlns:a16="http://schemas.microsoft.com/office/drawing/2014/main" id="{D1577E99-F45E-E1C3-B2BB-541AEF6680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2" name="Rectangle 397">
                  <a:extLst>
                    <a:ext uri="{FF2B5EF4-FFF2-40B4-BE49-F238E27FC236}">
                      <a16:creationId xmlns:a16="http://schemas.microsoft.com/office/drawing/2014/main" id="{A0B47608-76E0-EE9E-1157-298E0F7992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3" name="Rectangle 398">
                  <a:extLst>
                    <a:ext uri="{FF2B5EF4-FFF2-40B4-BE49-F238E27FC236}">
                      <a16:creationId xmlns:a16="http://schemas.microsoft.com/office/drawing/2014/main" id="{918297D1-F110-80E1-EFA6-8617130E0A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04" name="Rectangle 399">
                  <a:extLst>
                    <a:ext uri="{FF2B5EF4-FFF2-40B4-BE49-F238E27FC236}">
                      <a16:creationId xmlns:a16="http://schemas.microsoft.com/office/drawing/2014/main" id="{5E98658B-F169-EEAB-8517-36A9C8CFF4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5" name="Rectangle 400">
                  <a:extLst>
                    <a:ext uri="{FF2B5EF4-FFF2-40B4-BE49-F238E27FC236}">
                      <a16:creationId xmlns:a16="http://schemas.microsoft.com/office/drawing/2014/main" id="{7E5E1FC4-D9A3-57BF-7BDC-8A3F7C3A8A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06" name="Rectangle 401">
                  <a:extLst>
                    <a:ext uri="{FF2B5EF4-FFF2-40B4-BE49-F238E27FC236}">
                      <a16:creationId xmlns:a16="http://schemas.microsoft.com/office/drawing/2014/main" id="{C0A2681A-648B-3BEF-FAC8-381117F869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7" name="Rectangle 402">
                  <a:extLst>
                    <a:ext uri="{FF2B5EF4-FFF2-40B4-BE49-F238E27FC236}">
                      <a16:creationId xmlns:a16="http://schemas.microsoft.com/office/drawing/2014/main" id="{7C9DE53D-2B60-E392-1B65-2E1D1EBBFF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8" name="Rectangle 403">
                  <a:extLst>
                    <a:ext uri="{FF2B5EF4-FFF2-40B4-BE49-F238E27FC236}">
                      <a16:creationId xmlns:a16="http://schemas.microsoft.com/office/drawing/2014/main" id="{E2E4EF24-9D16-5E03-FB0F-CB22D274FA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9" name="Rectangle 404">
                  <a:extLst>
                    <a:ext uri="{FF2B5EF4-FFF2-40B4-BE49-F238E27FC236}">
                      <a16:creationId xmlns:a16="http://schemas.microsoft.com/office/drawing/2014/main" id="{D84E4E9C-E540-50DA-6204-C7A2EB8C58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0" name="Rectangle 405">
                  <a:extLst>
                    <a:ext uri="{FF2B5EF4-FFF2-40B4-BE49-F238E27FC236}">
                      <a16:creationId xmlns:a16="http://schemas.microsoft.com/office/drawing/2014/main" id="{BA06D93E-DE32-8D62-827C-CF78AC7679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2" name="Group 406">
                <a:extLst>
                  <a:ext uri="{FF2B5EF4-FFF2-40B4-BE49-F238E27FC236}">
                    <a16:creationId xmlns:a16="http://schemas.microsoft.com/office/drawing/2014/main" id="{D75F551B-5295-1FE8-C371-3EDFB8DEDD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110" y="2814"/>
                <a:ext cx="68" cy="158"/>
                <a:chOff x="3083" y="3531"/>
                <a:chExt cx="192" cy="480"/>
              </a:xfrm>
            </p:grpSpPr>
            <p:sp>
              <p:nvSpPr>
                <p:cNvPr id="290" name="Rectangle 407">
                  <a:extLst>
                    <a:ext uri="{FF2B5EF4-FFF2-40B4-BE49-F238E27FC236}">
                      <a16:creationId xmlns:a16="http://schemas.microsoft.com/office/drawing/2014/main" id="{8B9B9611-D229-199F-579A-996E1607F2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1" name="Rectangle 408">
                  <a:extLst>
                    <a:ext uri="{FF2B5EF4-FFF2-40B4-BE49-F238E27FC236}">
                      <a16:creationId xmlns:a16="http://schemas.microsoft.com/office/drawing/2014/main" id="{CA2E40CB-BA45-E561-190D-B33643E30D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2" name="Rectangle 409">
                  <a:extLst>
                    <a:ext uri="{FF2B5EF4-FFF2-40B4-BE49-F238E27FC236}">
                      <a16:creationId xmlns:a16="http://schemas.microsoft.com/office/drawing/2014/main" id="{98E5BAE4-5264-CD06-06BF-B020B9E736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3" name="Rectangle 410">
                  <a:extLst>
                    <a:ext uri="{FF2B5EF4-FFF2-40B4-BE49-F238E27FC236}">
                      <a16:creationId xmlns:a16="http://schemas.microsoft.com/office/drawing/2014/main" id="{2185050B-F06E-6307-CCE1-7766B007F4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4" name="Rectangle 411">
                  <a:extLst>
                    <a:ext uri="{FF2B5EF4-FFF2-40B4-BE49-F238E27FC236}">
                      <a16:creationId xmlns:a16="http://schemas.microsoft.com/office/drawing/2014/main" id="{F98816DA-7EB4-3E2D-E089-365784A3F0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5" name="Rectangle 412">
                  <a:extLst>
                    <a:ext uri="{FF2B5EF4-FFF2-40B4-BE49-F238E27FC236}">
                      <a16:creationId xmlns:a16="http://schemas.microsoft.com/office/drawing/2014/main" id="{EC55B95A-9B62-4CF7-FD24-3B5921DA57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6" name="Rectangle 413">
                  <a:extLst>
                    <a:ext uri="{FF2B5EF4-FFF2-40B4-BE49-F238E27FC236}">
                      <a16:creationId xmlns:a16="http://schemas.microsoft.com/office/drawing/2014/main" id="{82C94294-A948-D1AC-AFAD-E79A0C7A1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7" name="Rectangle 414">
                  <a:extLst>
                    <a:ext uri="{FF2B5EF4-FFF2-40B4-BE49-F238E27FC236}">
                      <a16:creationId xmlns:a16="http://schemas.microsoft.com/office/drawing/2014/main" id="{16D6CEC5-3400-6E0C-285C-E6F61D0171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8" name="Rectangle 415">
                  <a:extLst>
                    <a:ext uri="{FF2B5EF4-FFF2-40B4-BE49-F238E27FC236}">
                      <a16:creationId xmlns:a16="http://schemas.microsoft.com/office/drawing/2014/main" id="{FC3A955D-59B6-1E61-2248-ABCC8F31B9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3" name="Group 416">
                <a:extLst>
                  <a:ext uri="{FF2B5EF4-FFF2-40B4-BE49-F238E27FC236}">
                    <a16:creationId xmlns:a16="http://schemas.microsoft.com/office/drawing/2014/main" id="{3EEC7568-E27C-E37A-B77B-7154563031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62" y="2814"/>
                <a:ext cx="68" cy="158"/>
                <a:chOff x="3083" y="3531"/>
                <a:chExt cx="192" cy="480"/>
              </a:xfrm>
            </p:grpSpPr>
            <p:sp>
              <p:nvSpPr>
                <p:cNvPr id="281" name="Rectangle 417">
                  <a:extLst>
                    <a:ext uri="{FF2B5EF4-FFF2-40B4-BE49-F238E27FC236}">
                      <a16:creationId xmlns:a16="http://schemas.microsoft.com/office/drawing/2014/main" id="{A582C93F-146D-D892-4D59-157D37C987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2" name="Rectangle 418">
                  <a:extLst>
                    <a:ext uri="{FF2B5EF4-FFF2-40B4-BE49-F238E27FC236}">
                      <a16:creationId xmlns:a16="http://schemas.microsoft.com/office/drawing/2014/main" id="{9B0BD05C-65FD-1C7A-3FDD-EF3E26C78D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3" name="Rectangle 419">
                  <a:extLst>
                    <a:ext uri="{FF2B5EF4-FFF2-40B4-BE49-F238E27FC236}">
                      <a16:creationId xmlns:a16="http://schemas.microsoft.com/office/drawing/2014/main" id="{1F180F79-D8A0-0C74-E5F0-C2C6A1D6DA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4" name="Rectangle 420">
                  <a:extLst>
                    <a:ext uri="{FF2B5EF4-FFF2-40B4-BE49-F238E27FC236}">
                      <a16:creationId xmlns:a16="http://schemas.microsoft.com/office/drawing/2014/main" id="{A0740233-1E13-E402-A116-1F76095186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5" name="Rectangle 421">
                  <a:extLst>
                    <a:ext uri="{FF2B5EF4-FFF2-40B4-BE49-F238E27FC236}">
                      <a16:creationId xmlns:a16="http://schemas.microsoft.com/office/drawing/2014/main" id="{AB833743-685C-30F3-3A36-37F953404C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6" name="Rectangle 422">
                  <a:extLst>
                    <a:ext uri="{FF2B5EF4-FFF2-40B4-BE49-F238E27FC236}">
                      <a16:creationId xmlns:a16="http://schemas.microsoft.com/office/drawing/2014/main" id="{BCFAF477-A759-13AD-0712-E6B185B127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7" name="Rectangle 423">
                  <a:extLst>
                    <a:ext uri="{FF2B5EF4-FFF2-40B4-BE49-F238E27FC236}">
                      <a16:creationId xmlns:a16="http://schemas.microsoft.com/office/drawing/2014/main" id="{E61BB4E2-2884-4B9C-8EB8-D37FDC0984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8" name="Rectangle 424">
                  <a:extLst>
                    <a:ext uri="{FF2B5EF4-FFF2-40B4-BE49-F238E27FC236}">
                      <a16:creationId xmlns:a16="http://schemas.microsoft.com/office/drawing/2014/main" id="{FCA75A53-2D58-D261-33C1-914AB02A53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9" name="Rectangle 425">
                  <a:extLst>
                    <a:ext uri="{FF2B5EF4-FFF2-40B4-BE49-F238E27FC236}">
                      <a16:creationId xmlns:a16="http://schemas.microsoft.com/office/drawing/2014/main" id="{0D3E2D43-3E9F-9041-C4EF-1663F997F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4" name="Group 426">
                <a:extLst>
                  <a:ext uri="{FF2B5EF4-FFF2-40B4-BE49-F238E27FC236}">
                    <a16:creationId xmlns:a16="http://schemas.microsoft.com/office/drawing/2014/main" id="{B4B8F565-12C2-877F-0947-9CEDC39935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837" y="2814"/>
                <a:ext cx="170" cy="158"/>
                <a:chOff x="4735" y="3531"/>
                <a:chExt cx="480" cy="480"/>
              </a:xfrm>
            </p:grpSpPr>
            <p:sp>
              <p:nvSpPr>
                <p:cNvPr id="265" name="Rectangle 427">
                  <a:extLst>
                    <a:ext uri="{FF2B5EF4-FFF2-40B4-BE49-F238E27FC236}">
                      <a16:creationId xmlns:a16="http://schemas.microsoft.com/office/drawing/2014/main" id="{C81F5A54-77BD-24F9-A4B6-27231A06BC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66" name="Rectangle 428">
                  <a:extLst>
                    <a:ext uri="{FF2B5EF4-FFF2-40B4-BE49-F238E27FC236}">
                      <a16:creationId xmlns:a16="http://schemas.microsoft.com/office/drawing/2014/main" id="{F035A14B-DB21-7FB2-6429-4B28C1358B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67" name="Rectangle 429">
                  <a:extLst>
                    <a:ext uri="{FF2B5EF4-FFF2-40B4-BE49-F238E27FC236}">
                      <a16:creationId xmlns:a16="http://schemas.microsoft.com/office/drawing/2014/main" id="{1C1D96F2-1CD2-9E2C-F8AC-BAE7A2E1A4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68" name="Rectangle 430">
                  <a:extLst>
                    <a:ext uri="{FF2B5EF4-FFF2-40B4-BE49-F238E27FC236}">
                      <a16:creationId xmlns:a16="http://schemas.microsoft.com/office/drawing/2014/main" id="{312F05DF-A95A-0A62-E97F-513CFA31D5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69" name="Rectangle 431">
                  <a:extLst>
                    <a:ext uri="{FF2B5EF4-FFF2-40B4-BE49-F238E27FC236}">
                      <a16:creationId xmlns:a16="http://schemas.microsoft.com/office/drawing/2014/main" id="{175A54EA-5646-4E75-8C93-0BDD0B53FD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70" name="Rectangle 432">
                  <a:extLst>
                    <a:ext uri="{FF2B5EF4-FFF2-40B4-BE49-F238E27FC236}">
                      <a16:creationId xmlns:a16="http://schemas.microsoft.com/office/drawing/2014/main" id="{0200BEC3-0503-C19C-E9F1-22C0C26A67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71" name="Rectangle 433">
                  <a:extLst>
                    <a:ext uri="{FF2B5EF4-FFF2-40B4-BE49-F238E27FC236}">
                      <a16:creationId xmlns:a16="http://schemas.microsoft.com/office/drawing/2014/main" id="{ED9CF539-B1E3-BC2A-C3F5-57058C29AD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72" name="Rectangle 434">
                  <a:extLst>
                    <a:ext uri="{FF2B5EF4-FFF2-40B4-BE49-F238E27FC236}">
                      <a16:creationId xmlns:a16="http://schemas.microsoft.com/office/drawing/2014/main" id="{1B07D5EE-3D9F-C739-E2DD-36BAFEF1DB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73" name="Rectangle 435">
                  <a:extLst>
                    <a:ext uri="{FF2B5EF4-FFF2-40B4-BE49-F238E27FC236}">
                      <a16:creationId xmlns:a16="http://schemas.microsoft.com/office/drawing/2014/main" id="{B64ACF78-0CB0-7C17-292A-6E371CBA0F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74" name="Rectangle 436">
                  <a:extLst>
                    <a:ext uri="{FF2B5EF4-FFF2-40B4-BE49-F238E27FC236}">
                      <a16:creationId xmlns:a16="http://schemas.microsoft.com/office/drawing/2014/main" id="{0B12B8DE-441F-7E0D-DB00-569E74F5A6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75" name="Rectangle 437">
                  <a:extLst>
                    <a:ext uri="{FF2B5EF4-FFF2-40B4-BE49-F238E27FC236}">
                      <a16:creationId xmlns:a16="http://schemas.microsoft.com/office/drawing/2014/main" id="{D2A8AD51-2152-666D-55BF-8ACB964650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 b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276" name="Rectangle 438">
                  <a:extLst>
                    <a:ext uri="{FF2B5EF4-FFF2-40B4-BE49-F238E27FC236}">
                      <a16:creationId xmlns:a16="http://schemas.microsoft.com/office/drawing/2014/main" id="{2F6C1C57-A330-9028-FEFE-DB72391600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77" name="Rectangle 439">
                  <a:extLst>
                    <a:ext uri="{FF2B5EF4-FFF2-40B4-BE49-F238E27FC236}">
                      <a16:creationId xmlns:a16="http://schemas.microsoft.com/office/drawing/2014/main" id="{81457B75-8AFD-5383-8750-7F1DDC8CFA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78" name="Rectangle 440">
                  <a:extLst>
                    <a:ext uri="{FF2B5EF4-FFF2-40B4-BE49-F238E27FC236}">
                      <a16:creationId xmlns:a16="http://schemas.microsoft.com/office/drawing/2014/main" id="{A4267C85-E5D5-332B-83F3-D056EB48B9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79" name="Rectangle 441">
                  <a:extLst>
                    <a:ext uri="{FF2B5EF4-FFF2-40B4-BE49-F238E27FC236}">
                      <a16:creationId xmlns:a16="http://schemas.microsoft.com/office/drawing/2014/main" id="{8A27EEA7-4D3B-2524-C0D3-9C7F305856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0" name="Rectangle 442">
                  <a:extLst>
                    <a:ext uri="{FF2B5EF4-FFF2-40B4-BE49-F238E27FC236}">
                      <a16:creationId xmlns:a16="http://schemas.microsoft.com/office/drawing/2014/main" id="{92356A4D-2AD7-B6CC-B7CD-A1287EADDA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5" name="Group 443">
                <a:extLst>
                  <a:ext uri="{FF2B5EF4-FFF2-40B4-BE49-F238E27FC236}">
                    <a16:creationId xmlns:a16="http://schemas.microsoft.com/office/drawing/2014/main" id="{990EF5B6-A71C-0611-9823-1A624FF1B2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3" y="3130"/>
                <a:ext cx="68" cy="157"/>
                <a:chOff x="3083" y="3531"/>
                <a:chExt cx="192" cy="480"/>
              </a:xfrm>
            </p:grpSpPr>
            <p:sp>
              <p:nvSpPr>
                <p:cNvPr id="256" name="Rectangle 444">
                  <a:extLst>
                    <a:ext uri="{FF2B5EF4-FFF2-40B4-BE49-F238E27FC236}">
                      <a16:creationId xmlns:a16="http://schemas.microsoft.com/office/drawing/2014/main" id="{076E9867-585A-CAAF-5DB3-9B8F29A897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57" name="Rectangle 445">
                  <a:extLst>
                    <a:ext uri="{FF2B5EF4-FFF2-40B4-BE49-F238E27FC236}">
                      <a16:creationId xmlns:a16="http://schemas.microsoft.com/office/drawing/2014/main" id="{0AC75F3D-DA75-3E35-1B4A-7D15B8956F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58" name="Rectangle 446">
                  <a:extLst>
                    <a:ext uri="{FF2B5EF4-FFF2-40B4-BE49-F238E27FC236}">
                      <a16:creationId xmlns:a16="http://schemas.microsoft.com/office/drawing/2014/main" id="{91AFC00A-B7CE-E874-655E-3EFCB7C584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59" name="Rectangle 447">
                  <a:extLst>
                    <a:ext uri="{FF2B5EF4-FFF2-40B4-BE49-F238E27FC236}">
                      <a16:creationId xmlns:a16="http://schemas.microsoft.com/office/drawing/2014/main" id="{13693A09-D4AD-D210-D436-534B3CCA4A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60" name="Rectangle 448">
                  <a:extLst>
                    <a:ext uri="{FF2B5EF4-FFF2-40B4-BE49-F238E27FC236}">
                      <a16:creationId xmlns:a16="http://schemas.microsoft.com/office/drawing/2014/main" id="{FD7CC585-9855-75D0-87CB-E72ACBDC7F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61" name="Rectangle 449">
                  <a:extLst>
                    <a:ext uri="{FF2B5EF4-FFF2-40B4-BE49-F238E27FC236}">
                      <a16:creationId xmlns:a16="http://schemas.microsoft.com/office/drawing/2014/main" id="{149773A8-1F9A-FA7C-3A92-8D3A6FBF28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62" name="Rectangle 450">
                  <a:extLst>
                    <a:ext uri="{FF2B5EF4-FFF2-40B4-BE49-F238E27FC236}">
                      <a16:creationId xmlns:a16="http://schemas.microsoft.com/office/drawing/2014/main" id="{1FCE4B20-BCDB-2CCD-F198-EF15EDBA2E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63" name="Rectangle 451">
                  <a:extLst>
                    <a:ext uri="{FF2B5EF4-FFF2-40B4-BE49-F238E27FC236}">
                      <a16:creationId xmlns:a16="http://schemas.microsoft.com/office/drawing/2014/main" id="{1EF5C21D-3BBC-BF3F-AB43-C439FCD7C3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64" name="Rectangle 452">
                  <a:extLst>
                    <a:ext uri="{FF2B5EF4-FFF2-40B4-BE49-F238E27FC236}">
                      <a16:creationId xmlns:a16="http://schemas.microsoft.com/office/drawing/2014/main" id="{57469C62-F835-1120-08BD-56D252E216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7" name="Group 453">
              <a:extLst>
                <a:ext uri="{FF2B5EF4-FFF2-40B4-BE49-F238E27FC236}">
                  <a16:creationId xmlns:a16="http://schemas.microsoft.com/office/drawing/2014/main" id="{79452D98-5BAA-DB1B-5722-6810AEA9C5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2640"/>
              <a:ext cx="1136" cy="1059"/>
              <a:chOff x="2381" y="583"/>
              <a:chExt cx="1534" cy="1430"/>
            </a:xfrm>
          </p:grpSpPr>
          <p:sp>
            <p:nvSpPr>
              <p:cNvPr id="128" name="Rectangle 454">
                <a:extLst>
                  <a:ext uri="{FF2B5EF4-FFF2-40B4-BE49-F238E27FC236}">
                    <a16:creationId xmlns:a16="http://schemas.microsoft.com/office/drawing/2014/main" id="{9BBA2C82-B082-DDAE-89B9-7D4E43E341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5" y="1392"/>
                <a:ext cx="229" cy="302"/>
              </a:xfrm>
              <a:prstGeom prst="rect">
                <a:avLst/>
              </a:prstGeom>
              <a:solidFill>
                <a:srgbClr val="BD3F7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400"/>
                  <a:t>IP</a:t>
                </a:r>
              </a:p>
            </p:txBody>
          </p:sp>
          <p:grpSp>
            <p:nvGrpSpPr>
              <p:cNvPr id="129" name="Group 455">
                <a:extLst>
                  <a:ext uri="{FF2B5EF4-FFF2-40B4-BE49-F238E27FC236}">
                    <a16:creationId xmlns:a16="http://schemas.microsoft.com/office/drawing/2014/main" id="{1B398F1A-05CF-15B5-0215-406C837A61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81" y="583"/>
                <a:ext cx="1534" cy="1430"/>
                <a:chOff x="2381" y="583"/>
                <a:chExt cx="1534" cy="1430"/>
              </a:xfrm>
            </p:grpSpPr>
            <p:grpSp>
              <p:nvGrpSpPr>
                <p:cNvPr id="130" name="Group 456">
                  <a:extLst>
                    <a:ext uri="{FF2B5EF4-FFF2-40B4-BE49-F238E27FC236}">
                      <a16:creationId xmlns:a16="http://schemas.microsoft.com/office/drawing/2014/main" id="{F133BB7A-400B-19AC-1A43-EA518D093F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8" y="1427"/>
                  <a:ext cx="383" cy="242"/>
                  <a:chOff x="2638" y="1427"/>
                  <a:chExt cx="383" cy="242"/>
                </a:xfrm>
              </p:grpSpPr>
              <p:grpSp>
                <p:nvGrpSpPr>
                  <p:cNvPr id="207" name="Group 457">
                    <a:extLst>
                      <a:ext uri="{FF2B5EF4-FFF2-40B4-BE49-F238E27FC236}">
                        <a16:creationId xmlns:a16="http://schemas.microsoft.com/office/drawing/2014/main" id="{E587B987-E940-46DF-F875-A37ACD8B2BD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38" y="1648"/>
                    <a:ext cx="383" cy="21"/>
                    <a:chOff x="2638" y="1648"/>
                    <a:chExt cx="383" cy="21"/>
                  </a:xfrm>
                </p:grpSpPr>
                <p:grpSp>
                  <p:nvGrpSpPr>
                    <p:cNvPr id="215" name="Group 458">
                      <a:extLst>
                        <a:ext uri="{FF2B5EF4-FFF2-40B4-BE49-F238E27FC236}">
                          <a16:creationId xmlns:a16="http://schemas.microsoft.com/office/drawing/2014/main" id="{424C69D8-6AE1-3B2E-32EB-96CEC8DCD07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2934" y="1648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219" name="Line 459">
                        <a:extLst>
                          <a:ext uri="{FF2B5EF4-FFF2-40B4-BE49-F238E27FC236}">
                            <a16:creationId xmlns:a16="http://schemas.microsoft.com/office/drawing/2014/main" id="{41C8466B-F8A6-217A-2040-CC4DB124078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0" name="Line 460">
                        <a:extLst>
                          <a:ext uri="{FF2B5EF4-FFF2-40B4-BE49-F238E27FC236}">
                            <a16:creationId xmlns:a16="http://schemas.microsoft.com/office/drawing/2014/main" id="{4A7B857D-49B7-6376-977D-B36D5A26A07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216" name="Group 461">
                      <a:extLst>
                        <a:ext uri="{FF2B5EF4-FFF2-40B4-BE49-F238E27FC236}">
                          <a16:creationId xmlns:a16="http://schemas.microsoft.com/office/drawing/2014/main" id="{5DFCC568-3612-7CDC-4B32-5DBA44D00B1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38" y="1648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217" name="Line 462">
                        <a:extLst>
                          <a:ext uri="{FF2B5EF4-FFF2-40B4-BE49-F238E27FC236}">
                            <a16:creationId xmlns:a16="http://schemas.microsoft.com/office/drawing/2014/main" id="{6959B3D1-008C-93E0-F78F-487BD7950AB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18" name="Line 463">
                        <a:extLst>
                          <a:ext uri="{FF2B5EF4-FFF2-40B4-BE49-F238E27FC236}">
                            <a16:creationId xmlns:a16="http://schemas.microsoft.com/office/drawing/2014/main" id="{03272248-D98D-E7BC-C3BD-AF7381754A9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208" name="Group 464">
                    <a:extLst>
                      <a:ext uri="{FF2B5EF4-FFF2-40B4-BE49-F238E27FC236}">
                        <a16:creationId xmlns:a16="http://schemas.microsoft.com/office/drawing/2014/main" id="{AB1531D1-D5A3-46B1-6A3E-969A2B6FD48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38" y="1427"/>
                    <a:ext cx="383" cy="21"/>
                    <a:chOff x="2638" y="1427"/>
                    <a:chExt cx="383" cy="21"/>
                  </a:xfrm>
                </p:grpSpPr>
                <p:grpSp>
                  <p:nvGrpSpPr>
                    <p:cNvPr id="209" name="Group 465">
                      <a:extLst>
                        <a:ext uri="{FF2B5EF4-FFF2-40B4-BE49-F238E27FC236}">
                          <a16:creationId xmlns:a16="http://schemas.microsoft.com/office/drawing/2014/main" id="{0B957545-A31D-0EA9-BB12-FB2027C2244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2934" y="1427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213" name="Line 466">
                        <a:extLst>
                          <a:ext uri="{FF2B5EF4-FFF2-40B4-BE49-F238E27FC236}">
                            <a16:creationId xmlns:a16="http://schemas.microsoft.com/office/drawing/2014/main" id="{D4026412-08A1-D98D-0DDE-A0412C17C4C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14" name="Line 467">
                        <a:extLst>
                          <a:ext uri="{FF2B5EF4-FFF2-40B4-BE49-F238E27FC236}">
                            <a16:creationId xmlns:a16="http://schemas.microsoft.com/office/drawing/2014/main" id="{40323D31-5CBB-8764-095C-C8B92D8B3BD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210" name="Group 468">
                      <a:extLst>
                        <a:ext uri="{FF2B5EF4-FFF2-40B4-BE49-F238E27FC236}">
                          <a16:creationId xmlns:a16="http://schemas.microsoft.com/office/drawing/2014/main" id="{EE6FA78B-8F9C-8CB6-C452-FD97E96072C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38" y="1427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211" name="Line 469">
                        <a:extLst>
                          <a:ext uri="{FF2B5EF4-FFF2-40B4-BE49-F238E27FC236}">
                            <a16:creationId xmlns:a16="http://schemas.microsoft.com/office/drawing/2014/main" id="{2DA83049-1F87-997E-AE60-38736B13899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12" name="Line 470">
                        <a:extLst>
                          <a:ext uri="{FF2B5EF4-FFF2-40B4-BE49-F238E27FC236}">
                            <a16:creationId xmlns:a16="http://schemas.microsoft.com/office/drawing/2014/main" id="{B261084C-9E36-7B66-BD6F-78825867A74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131" name="Group 471">
                  <a:extLst>
                    <a:ext uri="{FF2B5EF4-FFF2-40B4-BE49-F238E27FC236}">
                      <a16:creationId xmlns:a16="http://schemas.microsoft.com/office/drawing/2014/main" id="{8774B054-ABC2-D84F-DFB7-D739C80A79B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81" y="583"/>
                  <a:ext cx="1534" cy="1430"/>
                  <a:chOff x="2381" y="583"/>
                  <a:chExt cx="1534" cy="1430"/>
                </a:xfrm>
              </p:grpSpPr>
              <p:grpSp>
                <p:nvGrpSpPr>
                  <p:cNvPr id="132" name="Group 472">
                    <a:extLst>
                      <a:ext uri="{FF2B5EF4-FFF2-40B4-BE49-F238E27FC236}">
                        <a16:creationId xmlns:a16="http://schemas.microsoft.com/office/drawing/2014/main" id="{347E27C0-6B00-379F-DDF6-5824D1A9D40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381" y="583"/>
                    <a:ext cx="1534" cy="1430"/>
                    <a:chOff x="2381" y="583"/>
                    <a:chExt cx="1534" cy="1430"/>
                  </a:xfrm>
                </p:grpSpPr>
                <p:grpSp>
                  <p:nvGrpSpPr>
                    <p:cNvPr id="164" name="Group 473">
                      <a:extLst>
                        <a:ext uri="{FF2B5EF4-FFF2-40B4-BE49-F238E27FC236}">
                          <a16:creationId xmlns:a16="http://schemas.microsoft.com/office/drawing/2014/main" id="{87874110-52D0-3881-2AC6-1D6BB88BD66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27" y="585"/>
                      <a:ext cx="1044" cy="227"/>
                      <a:chOff x="1160" y="1034"/>
                      <a:chExt cx="1624" cy="382"/>
                    </a:xfrm>
                  </p:grpSpPr>
                  <p:sp>
                    <p:nvSpPr>
                      <p:cNvPr id="197" name="Rectangle 474">
                        <a:extLst>
                          <a:ext uri="{FF2B5EF4-FFF2-40B4-BE49-F238E27FC236}">
                            <a16:creationId xmlns:a16="http://schemas.microsoft.com/office/drawing/2014/main" id="{5BF7ED86-8833-E0CB-BA4A-558A1D30032A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1160" y="1034"/>
                        <a:ext cx="1624" cy="382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8" name="Rectangle 475">
                        <a:extLst>
                          <a:ext uri="{FF2B5EF4-FFF2-40B4-BE49-F238E27FC236}">
                            <a16:creationId xmlns:a16="http://schemas.microsoft.com/office/drawing/2014/main" id="{9ADD3FAA-7647-A85C-58AF-B9B9F228A2B4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057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9" name="Rectangle 476">
                        <a:extLst>
                          <a:ext uri="{FF2B5EF4-FFF2-40B4-BE49-F238E27FC236}">
                            <a16:creationId xmlns:a16="http://schemas.microsoft.com/office/drawing/2014/main" id="{01DB0247-4535-F6D9-B710-C5217C2A84D0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245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0" name="Rectangle 477">
                        <a:extLst>
                          <a:ext uri="{FF2B5EF4-FFF2-40B4-BE49-F238E27FC236}">
                            <a16:creationId xmlns:a16="http://schemas.microsoft.com/office/drawing/2014/main" id="{0544A86A-1EB3-B209-F0F0-66DDEB248F08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433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1" name="Rectangle 478">
                        <a:extLst>
                          <a:ext uri="{FF2B5EF4-FFF2-40B4-BE49-F238E27FC236}">
                            <a16:creationId xmlns:a16="http://schemas.microsoft.com/office/drawing/2014/main" id="{8674AB91-F6F2-48CE-C2D1-AD750CA4B395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621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2" name="Rectangle 479">
                        <a:extLst>
                          <a:ext uri="{FF2B5EF4-FFF2-40B4-BE49-F238E27FC236}">
                            <a16:creationId xmlns:a16="http://schemas.microsoft.com/office/drawing/2014/main" id="{16CAB92F-B607-365A-6173-25281AC77DA5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809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3" name="Rectangle 480">
                        <a:extLst>
                          <a:ext uri="{FF2B5EF4-FFF2-40B4-BE49-F238E27FC236}">
                            <a16:creationId xmlns:a16="http://schemas.microsoft.com/office/drawing/2014/main" id="{22A5E399-4FD5-382D-C607-28A93D07EFF9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998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4" name="Rectangle 481">
                        <a:extLst>
                          <a:ext uri="{FF2B5EF4-FFF2-40B4-BE49-F238E27FC236}">
                            <a16:creationId xmlns:a16="http://schemas.microsoft.com/office/drawing/2014/main" id="{E31F947B-D100-052C-CC75-A63CC53B56F0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185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5" name="Rectangle 482">
                        <a:extLst>
                          <a:ext uri="{FF2B5EF4-FFF2-40B4-BE49-F238E27FC236}">
                            <a16:creationId xmlns:a16="http://schemas.microsoft.com/office/drawing/2014/main" id="{95BED5BE-3299-1335-BD48-1C1AE792402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374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6" name="Rectangle 483">
                        <a:extLst>
                          <a:ext uri="{FF2B5EF4-FFF2-40B4-BE49-F238E27FC236}">
                            <a16:creationId xmlns:a16="http://schemas.microsoft.com/office/drawing/2014/main" id="{D6F65E5E-D73B-4C82-8CD2-2D6B7C61326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562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5" name="Group 484">
                      <a:extLst>
                        <a:ext uri="{FF2B5EF4-FFF2-40B4-BE49-F238E27FC236}">
                          <a16:creationId xmlns:a16="http://schemas.microsoft.com/office/drawing/2014/main" id="{BA4014B0-3B6B-80B6-3D8F-78FB89736EC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2382" y="811"/>
                      <a:ext cx="245" cy="966"/>
                      <a:chOff x="755" y="1452"/>
                      <a:chExt cx="383" cy="1623"/>
                    </a:xfrm>
                  </p:grpSpPr>
                  <p:sp>
                    <p:nvSpPr>
                      <p:cNvPr id="188" name="Rectangle 485">
                        <a:extLst>
                          <a:ext uri="{FF2B5EF4-FFF2-40B4-BE49-F238E27FC236}">
                            <a16:creationId xmlns:a16="http://schemas.microsoft.com/office/drawing/2014/main" id="{5204EEA4-9ED1-1F74-4F96-A71FC640A38E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-5400000">
                        <a:off x="135" y="2072"/>
                        <a:ext cx="1623" cy="383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9" name="Rectangle 486">
                        <a:extLst>
                          <a:ext uri="{FF2B5EF4-FFF2-40B4-BE49-F238E27FC236}">
                            <a16:creationId xmlns:a16="http://schemas.microsoft.com/office/drawing/2014/main" id="{817884F4-79EE-DC57-FDF6-F519DE88D554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984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0" name="Rectangle 487">
                        <a:extLst>
                          <a:ext uri="{FF2B5EF4-FFF2-40B4-BE49-F238E27FC236}">
                            <a16:creationId xmlns:a16="http://schemas.microsoft.com/office/drawing/2014/main" id="{E43D29E5-3B38-05E1-E617-457BDBBF6B1B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771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1" name="Rectangle 488">
                        <a:extLst>
                          <a:ext uri="{FF2B5EF4-FFF2-40B4-BE49-F238E27FC236}">
                            <a16:creationId xmlns:a16="http://schemas.microsoft.com/office/drawing/2014/main" id="{86436BF1-0311-91EB-35E6-14F01F8C532C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559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2" name="Rectangle 489">
                        <a:extLst>
                          <a:ext uri="{FF2B5EF4-FFF2-40B4-BE49-F238E27FC236}">
                            <a16:creationId xmlns:a16="http://schemas.microsoft.com/office/drawing/2014/main" id="{8E728AD3-67D1-D475-CD23-761592A7642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346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3" name="Rectangle 490">
                        <a:extLst>
                          <a:ext uri="{FF2B5EF4-FFF2-40B4-BE49-F238E27FC236}">
                            <a16:creationId xmlns:a16="http://schemas.microsoft.com/office/drawing/2014/main" id="{78B9B86E-9C2B-DD80-89D9-DBFE548F9B45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133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4" name="Rectangle 491">
                        <a:extLst>
                          <a:ext uri="{FF2B5EF4-FFF2-40B4-BE49-F238E27FC236}">
                            <a16:creationId xmlns:a16="http://schemas.microsoft.com/office/drawing/2014/main" id="{13426D42-5117-0B8E-AA5B-E01534F5208C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921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5" name="Rectangle 492">
                        <a:extLst>
                          <a:ext uri="{FF2B5EF4-FFF2-40B4-BE49-F238E27FC236}">
                            <a16:creationId xmlns:a16="http://schemas.microsoft.com/office/drawing/2014/main" id="{C9C7519E-D7F6-5215-9304-BE8AAF5E92EB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708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6" name="Rectangle 493">
                        <a:extLst>
                          <a:ext uri="{FF2B5EF4-FFF2-40B4-BE49-F238E27FC236}">
                            <a16:creationId xmlns:a16="http://schemas.microsoft.com/office/drawing/2014/main" id="{85AE49FD-90D6-6ACA-3B19-96A69B327B9E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497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6" name="Group 494">
                      <a:extLst>
                        <a:ext uri="{FF2B5EF4-FFF2-40B4-BE49-F238E27FC236}">
                          <a16:creationId xmlns:a16="http://schemas.microsoft.com/office/drawing/2014/main" id="{6FDF961D-346E-49F2-7CC8-91046726D13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27" y="1778"/>
                      <a:ext cx="1044" cy="227"/>
                      <a:chOff x="1160" y="1034"/>
                      <a:chExt cx="1624" cy="382"/>
                    </a:xfrm>
                  </p:grpSpPr>
                  <p:sp>
                    <p:nvSpPr>
                      <p:cNvPr id="178" name="Rectangle 495">
                        <a:extLst>
                          <a:ext uri="{FF2B5EF4-FFF2-40B4-BE49-F238E27FC236}">
                            <a16:creationId xmlns:a16="http://schemas.microsoft.com/office/drawing/2014/main" id="{0E1A3266-B7BF-CC91-5293-FC9BC80689F9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1160" y="1034"/>
                        <a:ext cx="1624" cy="382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9" name="Rectangle 496">
                        <a:extLst>
                          <a:ext uri="{FF2B5EF4-FFF2-40B4-BE49-F238E27FC236}">
                            <a16:creationId xmlns:a16="http://schemas.microsoft.com/office/drawing/2014/main" id="{0BE10D6C-1CE5-E832-4A12-24B2EF54DC02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057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0" name="Rectangle 497">
                        <a:extLst>
                          <a:ext uri="{FF2B5EF4-FFF2-40B4-BE49-F238E27FC236}">
                            <a16:creationId xmlns:a16="http://schemas.microsoft.com/office/drawing/2014/main" id="{13315697-BE8B-D557-0464-D2AD44AF9F62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245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1" name="Rectangle 498">
                        <a:extLst>
                          <a:ext uri="{FF2B5EF4-FFF2-40B4-BE49-F238E27FC236}">
                            <a16:creationId xmlns:a16="http://schemas.microsoft.com/office/drawing/2014/main" id="{1A704788-68D7-F30C-791B-6F363FB8A041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433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2" name="Rectangle 499">
                        <a:extLst>
                          <a:ext uri="{FF2B5EF4-FFF2-40B4-BE49-F238E27FC236}">
                            <a16:creationId xmlns:a16="http://schemas.microsoft.com/office/drawing/2014/main" id="{CDBE943D-D1A0-4C7A-090B-B05B7DEF8599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621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3" name="Rectangle 500">
                        <a:extLst>
                          <a:ext uri="{FF2B5EF4-FFF2-40B4-BE49-F238E27FC236}">
                            <a16:creationId xmlns:a16="http://schemas.microsoft.com/office/drawing/2014/main" id="{48D1858C-0718-B7BD-5C9A-9E1FB38EDD3F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809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4" name="Rectangle 501">
                        <a:extLst>
                          <a:ext uri="{FF2B5EF4-FFF2-40B4-BE49-F238E27FC236}">
                            <a16:creationId xmlns:a16="http://schemas.microsoft.com/office/drawing/2014/main" id="{35389433-1A9B-96A2-731F-EF6B1A3C5E31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998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5" name="Rectangle 502">
                        <a:extLst>
                          <a:ext uri="{FF2B5EF4-FFF2-40B4-BE49-F238E27FC236}">
                            <a16:creationId xmlns:a16="http://schemas.microsoft.com/office/drawing/2014/main" id="{F0E5C706-9115-2A0E-96AA-A69C02792F5B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185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6" name="Rectangle 503">
                        <a:extLst>
                          <a:ext uri="{FF2B5EF4-FFF2-40B4-BE49-F238E27FC236}">
                            <a16:creationId xmlns:a16="http://schemas.microsoft.com/office/drawing/2014/main" id="{A5512351-57D6-DE79-3667-DDCF9FC79E47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374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7" name="Rectangle 504">
                        <a:extLst>
                          <a:ext uri="{FF2B5EF4-FFF2-40B4-BE49-F238E27FC236}">
                            <a16:creationId xmlns:a16="http://schemas.microsoft.com/office/drawing/2014/main" id="{7E763B23-7E2D-7E8E-1215-3606B8DBD07A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562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67" name="Group 505">
                      <a:extLst>
                        <a:ext uri="{FF2B5EF4-FFF2-40B4-BE49-F238E27FC236}">
                          <a16:creationId xmlns:a16="http://schemas.microsoft.com/office/drawing/2014/main" id="{0F3597CE-37B4-8560-867F-E230F9468B8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71" y="812"/>
                      <a:ext cx="244" cy="966"/>
                      <a:chOff x="755" y="1452"/>
                      <a:chExt cx="383" cy="1623"/>
                    </a:xfrm>
                  </p:grpSpPr>
                  <p:sp>
                    <p:nvSpPr>
                      <p:cNvPr id="169" name="Rectangle 506">
                        <a:extLst>
                          <a:ext uri="{FF2B5EF4-FFF2-40B4-BE49-F238E27FC236}">
                            <a16:creationId xmlns:a16="http://schemas.microsoft.com/office/drawing/2014/main" id="{3B985E43-F759-CADA-1896-3190A9FB4C24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-5400000">
                        <a:off x="135" y="2072"/>
                        <a:ext cx="1623" cy="383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0" name="Rectangle 507">
                        <a:extLst>
                          <a:ext uri="{FF2B5EF4-FFF2-40B4-BE49-F238E27FC236}">
                            <a16:creationId xmlns:a16="http://schemas.microsoft.com/office/drawing/2014/main" id="{B01C66C0-FCA8-9B8A-ADFD-194991B2FE23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984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1" name="Rectangle 508">
                        <a:extLst>
                          <a:ext uri="{FF2B5EF4-FFF2-40B4-BE49-F238E27FC236}">
                            <a16:creationId xmlns:a16="http://schemas.microsoft.com/office/drawing/2014/main" id="{6DB6951B-7F49-D430-9E2D-4376C10C1528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771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2" name="Rectangle 509">
                        <a:extLst>
                          <a:ext uri="{FF2B5EF4-FFF2-40B4-BE49-F238E27FC236}">
                            <a16:creationId xmlns:a16="http://schemas.microsoft.com/office/drawing/2014/main" id="{8DC49ECF-F9A5-7E6C-78B7-8700EB3BDB8C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559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3" name="Rectangle 510">
                        <a:extLst>
                          <a:ext uri="{FF2B5EF4-FFF2-40B4-BE49-F238E27FC236}">
                            <a16:creationId xmlns:a16="http://schemas.microsoft.com/office/drawing/2014/main" id="{D8D1E426-EEE3-BFB9-4D36-498353A35696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346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4" name="Rectangle 511">
                        <a:extLst>
                          <a:ext uri="{FF2B5EF4-FFF2-40B4-BE49-F238E27FC236}">
                            <a16:creationId xmlns:a16="http://schemas.microsoft.com/office/drawing/2014/main" id="{74C4816D-10B8-832D-1887-C2F29D83C591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133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5" name="Rectangle 512">
                        <a:extLst>
                          <a:ext uri="{FF2B5EF4-FFF2-40B4-BE49-F238E27FC236}">
                            <a16:creationId xmlns:a16="http://schemas.microsoft.com/office/drawing/2014/main" id="{6EF0D432-467C-A7DD-C83E-B64CCAEA62DB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921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6" name="Rectangle 513">
                        <a:extLst>
                          <a:ext uri="{FF2B5EF4-FFF2-40B4-BE49-F238E27FC236}">
                            <a16:creationId xmlns:a16="http://schemas.microsoft.com/office/drawing/2014/main" id="{E890E991-FD55-A0E6-36CB-A6408586F0E9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708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Rectangle 514">
                        <a:extLst>
                          <a:ext uri="{FF2B5EF4-FFF2-40B4-BE49-F238E27FC236}">
                            <a16:creationId xmlns:a16="http://schemas.microsoft.com/office/drawing/2014/main" id="{A50648A9-404D-91C1-6AE1-B1D488450645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497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68" name="Rectangle 515">
                      <a:extLst>
                        <a:ext uri="{FF2B5EF4-FFF2-40B4-BE49-F238E27FC236}">
                          <a16:creationId xmlns:a16="http://schemas.microsoft.com/office/drawing/2014/main" id="{AFC45626-EA76-471D-2DEC-AE7C5649FDA6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81" y="583"/>
                      <a:ext cx="1532" cy="143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33" name="Group 516">
                    <a:extLst>
                      <a:ext uri="{FF2B5EF4-FFF2-40B4-BE49-F238E27FC236}">
                        <a16:creationId xmlns:a16="http://schemas.microsoft.com/office/drawing/2014/main" id="{0F8C906F-8E61-2C15-23EA-B0AA347ADE9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09" y="791"/>
                    <a:ext cx="1083" cy="1021"/>
                    <a:chOff x="2609" y="791"/>
                    <a:chExt cx="1083" cy="1021"/>
                  </a:xfrm>
                </p:grpSpPr>
                <p:grpSp>
                  <p:nvGrpSpPr>
                    <p:cNvPr id="134" name="Group 517">
                      <a:extLst>
                        <a:ext uri="{FF2B5EF4-FFF2-40B4-BE49-F238E27FC236}">
                          <a16:creationId xmlns:a16="http://schemas.microsoft.com/office/drawing/2014/main" id="{8ADFEBEB-AEEA-7B1A-C6BB-0C9B7A09C8E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09" y="1224"/>
                      <a:ext cx="1083" cy="27"/>
                      <a:chOff x="2609" y="1224"/>
                      <a:chExt cx="1083" cy="27"/>
                    </a:xfrm>
                  </p:grpSpPr>
                  <p:sp>
                    <p:nvSpPr>
                      <p:cNvPr id="162" name="Rectangle 518">
                        <a:extLst>
                          <a:ext uri="{FF2B5EF4-FFF2-40B4-BE49-F238E27FC236}">
                            <a16:creationId xmlns:a16="http://schemas.microsoft.com/office/drawing/2014/main" id="{EC6C9315-6058-B914-C0A5-DA1115EE7FB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5400000">
                        <a:off x="2642" y="1191"/>
                        <a:ext cx="27" cy="93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63" name="Rectangle 519">
                        <a:extLst>
                          <a:ext uri="{FF2B5EF4-FFF2-40B4-BE49-F238E27FC236}">
                            <a16:creationId xmlns:a16="http://schemas.microsoft.com/office/drawing/2014/main" id="{3B68F561-E745-C5AD-C1B3-BFC9E76AE84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5400000">
                        <a:off x="3632" y="1191"/>
                        <a:ext cx="27" cy="93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35" name="Group 520">
                      <a:extLst>
                        <a:ext uri="{FF2B5EF4-FFF2-40B4-BE49-F238E27FC236}">
                          <a16:creationId xmlns:a16="http://schemas.microsoft.com/office/drawing/2014/main" id="{0632574B-3C18-5830-0B31-F83E6F2BD56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37" y="821"/>
                      <a:ext cx="1025" cy="946"/>
                      <a:chOff x="2637" y="821"/>
                      <a:chExt cx="1025" cy="946"/>
                    </a:xfrm>
                  </p:grpSpPr>
                  <p:grpSp>
                    <p:nvGrpSpPr>
                      <p:cNvPr id="139" name="Group 521">
                        <a:extLst>
                          <a:ext uri="{FF2B5EF4-FFF2-40B4-BE49-F238E27FC236}">
                            <a16:creationId xmlns:a16="http://schemas.microsoft.com/office/drawing/2014/main" id="{B1F2C88A-B22D-5ABD-D514-20B65A0125BA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57" y="821"/>
                        <a:ext cx="987" cy="943"/>
                        <a:chOff x="2657" y="821"/>
                        <a:chExt cx="987" cy="943"/>
                      </a:xfrm>
                    </p:grpSpPr>
                    <p:grpSp>
                      <p:nvGrpSpPr>
                        <p:cNvPr id="153" name="Group 522">
                          <a:extLst>
                            <a:ext uri="{FF2B5EF4-FFF2-40B4-BE49-F238E27FC236}">
                              <a16:creationId xmlns:a16="http://schemas.microsoft.com/office/drawing/2014/main" id="{BD24EC08-92A9-8F9C-80DD-465FCB02EEE3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 flipV="1">
                          <a:off x="2657" y="1263"/>
                          <a:ext cx="987" cy="59"/>
                          <a:chOff x="2648" y="827"/>
                          <a:chExt cx="995" cy="59"/>
                        </a:xfrm>
                      </p:grpSpPr>
                      <p:sp>
                        <p:nvSpPr>
                          <p:cNvPr id="160" name="Rectangle 523">
                            <a:extLst>
                              <a:ext uri="{FF2B5EF4-FFF2-40B4-BE49-F238E27FC236}">
                                <a16:creationId xmlns:a16="http://schemas.microsoft.com/office/drawing/2014/main" id="{3C3B18AA-FB79-74CE-7818-CB8A8143564A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0" y="393"/>
                            <a:ext cx="27" cy="959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61" name="Rectangle 524">
                            <a:extLst>
                              <a:ext uri="{FF2B5EF4-FFF2-40B4-BE49-F238E27FC236}">
                                <a16:creationId xmlns:a16="http://schemas.microsoft.com/office/drawing/2014/main" id="{E9D6C2D5-6792-48CA-E67F-FEAB54723CAB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3" y="342"/>
                            <a:ext cx="25" cy="995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154" name="Group 525">
                          <a:extLst>
                            <a:ext uri="{FF2B5EF4-FFF2-40B4-BE49-F238E27FC236}">
                              <a16:creationId xmlns:a16="http://schemas.microsoft.com/office/drawing/2014/main" id="{C81C439E-513B-8E53-0A35-7873F5B8BF4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 flipV="1">
                          <a:off x="2657" y="1705"/>
                          <a:ext cx="987" cy="59"/>
                          <a:chOff x="2648" y="827"/>
                          <a:chExt cx="995" cy="59"/>
                        </a:xfrm>
                      </p:grpSpPr>
                      <p:sp>
                        <p:nvSpPr>
                          <p:cNvPr id="158" name="Rectangle 526">
                            <a:extLst>
                              <a:ext uri="{FF2B5EF4-FFF2-40B4-BE49-F238E27FC236}">
                                <a16:creationId xmlns:a16="http://schemas.microsoft.com/office/drawing/2014/main" id="{3BDFAB60-E53C-4ACF-3471-04FEF8131C0E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0" y="393"/>
                            <a:ext cx="27" cy="959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59" name="Rectangle 527">
                            <a:extLst>
                              <a:ext uri="{FF2B5EF4-FFF2-40B4-BE49-F238E27FC236}">
                                <a16:creationId xmlns:a16="http://schemas.microsoft.com/office/drawing/2014/main" id="{10CCBABC-244F-8930-00D3-F5641266FB2C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3" y="342"/>
                            <a:ext cx="25" cy="995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155" name="Group 528">
                          <a:extLst>
                            <a:ext uri="{FF2B5EF4-FFF2-40B4-BE49-F238E27FC236}">
                              <a16:creationId xmlns:a16="http://schemas.microsoft.com/office/drawing/2014/main" id="{B2D6EF02-3AB7-29E2-8411-7CEE2BEA4E7C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57" y="821"/>
                          <a:ext cx="987" cy="59"/>
                          <a:chOff x="2648" y="827"/>
                          <a:chExt cx="995" cy="59"/>
                        </a:xfrm>
                      </p:grpSpPr>
                      <p:sp>
                        <p:nvSpPr>
                          <p:cNvPr id="156" name="Rectangle 529">
                            <a:extLst>
                              <a:ext uri="{FF2B5EF4-FFF2-40B4-BE49-F238E27FC236}">
                                <a16:creationId xmlns:a16="http://schemas.microsoft.com/office/drawing/2014/main" id="{7792C57B-5C16-DE4F-79AA-335C58A4B02C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0" y="393"/>
                            <a:ext cx="27" cy="959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57" name="Rectangle 530">
                            <a:extLst>
                              <a:ext uri="{FF2B5EF4-FFF2-40B4-BE49-F238E27FC236}">
                                <a16:creationId xmlns:a16="http://schemas.microsoft.com/office/drawing/2014/main" id="{A05B31C0-070C-0261-CFC8-154801755659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3" y="342"/>
                            <a:ext cx="25" cy="995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</p:grpSp>
                  <p:grpSp>
                    <p:nvGrpSpPr>
                      <p:cNvPr id="140" name="Group 531">
                        <a:extLst>
                          <a:ext uri="{FF2B5EF4-FFF2-40B4-BE49-F238E27FC236}">
                            <a16:creationId xmlns:a16="http://schemas.microsoft.com/office/drawing/2014/main" id="{911EFAF3-C0AE-C483-B5AF-074D333B3D3D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37" y="821"/>
                        <a:ext cx="1025" cy="946"/>
                        <a:chOff x="2637" y="821"/>
                        <a:chExt cx="1025" cy="946"/>
                      </a:xfrm>
                    </p:grpSpPr>
                    <p:grpSp>
                      <p:nvGrpSpPr>
                        <p:cNvPr id="141" name="Group 532">
                          <a:extLst>
                            <a:ext uri="{FF2B5EF4-FFF2-40B4-BE49-F238E27FC236}">
                              <a16:creationId xmlns:a16="http://schemas.microsoft.com/office/drawing/2014/main" id="{CB71D397-6B33-C46F-E41B-007457E41B91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37" y="821"/>
                          <a:ext cx="64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151" name="Rectangle 533">
                            <a:extLst>
                              <a:ext uri="{FF2B5EF4-FFF2-40B4-BE49-F238E27FC236}">
                                <a16:creationId xmlns:a16="http://schemas.microsoft.com/office/drawing/2014/main" id="{C146A077-5169-9258-A058-E57E552A40F6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52" name="Rectangle 534">
                            <a:extLst>
                              <a:ext uri="{FF2B5EF4-FFF2-40B4-BE49-F238E27FC236}">
                                <a16:creationId xmlns:a16="http://schemas.microsoft.com/office/drawing/2014/main" id="{EAABC770-6417-2D7F-9C73-0E86FAF40EC9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142" name="Group 535">
                          <a:extLst>
                            <a:ext uri="{FF2B5EF4-FFF2-40B4-BE49-F238E27FC236}">
                              <a16:creationId xmlns:a16="http://schemas.microsoft.com/office/drawing/2014/main" id="{E25908DD-44D0-0412-5103-A7D9E91C5303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 flipH="1">
                          <a:off x="3598" y="821"/>
                          <a:ext cx="64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149" name="Rectangle 536">
                            <a:extLst>
                              <a:ext uri="{FF2B5EF4-FFF2-40B4-BE49-F238E27FC236}">
                                <a16:creationId xmlns:a16="http://schemas.microsoft.com/office/drawing/2014/main" id="{BC2CED48-0A15-3552-DF9E-F037AB8F253A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50" name="Rectangle 537">
                            <a:extLst>
                              <a:ext uri="{FF2B5EF4-FFF2-40B4-BE49-F238E27FC236}">
                                <a16:creationId xmlns:a16="http://schemas.microsoft.com/office/drawing/2014/main" id="{6925D35B-A01D-396E-AD14-67472CD2A3AD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143" name="Group 538">
                          <a:extLst>
                            <a:ext uri="{FF2B5EF4-FFF2-40B4-BE49-F238E27FC236}">
                              <a16:creationId xmlns:a16="http://schemas.microsoft.com/office/drawing/2014/main" id="{CE087219-30C8-E56A-BB28-9A49DAC52DCC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957" y="821"/>
                          <a:ext cx="64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147" name="Rectangle 539">
                            <a:extLst>
                              <a:ext uri="{FF2B5EF4-FFF2-40B4-BE49-F238E27FC236}">
                                <a16:creationId xmlns:a16="http://schemas.microsoft.com/office/drawing/2014/main" id="{9E73B88A-4A33-D914-6D17-46D49ED5611E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48" name="Rectangle 540">
                            <a:extLst>
                              <a:ext uri="{FF2B5EF4-FFF2-40B4-BE49-F238E27FC236}">
                                <a16:creationId xmlns:a16="http://schemas.microsoft.com/office/drawing/2014/main" id="{01D491A5-6301-2717-ABBA-87E3D67CD1A2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144" name="Group 541">
                          <a:extLst>
                            <a:ext uri="{FF2B5EF4-FFF2-40B4-BE49-F238E27FC236}">
                              <a16:creationId xmlns:a16="http://schemas.microsoft.com/office/drawing/2014/main" id="{04183DEA-14EC-501A-B534-52C19C64C98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77" y="821"/>
                          <a:ext cx="65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145" name="Rectangle 542">
                            <a:extLst>
                              <a:ext uri="{FF2B5EF4-FFF2-40B4-BE49-F238E27FC236}">
                                <a16:creationId xmlns:a16="http://schemas.microsoft.com/office/drawing/2014/main" id="{FC9BA2F1-09E2-669B-88E7-6E4931ECD111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146" name="Rectangle 543">
                            <a:extLst>
                              <a:ext uri="{FF2B5EF4-FFF2-40B4-BE49-F238E27FC236}">
                                <a16:creationId xmlns:a16="http://schemas.microsoft.com/office/drawing/2014/main" id="{4F224369-9C3C-CE14-3A75-A8FCC66CBE8D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36" name="Group 544">
                      <a:extLst>
                        <a:ext uri="{FF2B5EF4-FFF2-40B4-BE49-F238E27FC236}">
                          <a16:creationId xmlns:a16="http://schemas.microsoft.com/office/drawing/2014/main" id="{B1DA779F-BE4A-EEBB-7DD7-9E3D361BC4C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32" y="791"/>
                      <a:ext cx="27" cy="1021"/>
                      <a:chOff x="3132" y="791"/>
                      <a:chExt cx="27" cy="1021"/>
                    </a:xfrm>
                  </p:grpSpPr>
                  <p:sp>
                    <p:nvSpPr>
                      <p:cNvPr id="137" name="Rectangle 545">
                        <a:extLst>
                          <a:ext uri="{FF2B5EF4-FFF2-40B4-BE49-F238E27FC236}">
                            <a16:creationId xmlns:a16="http://schemas.microsoft.com/office/drawing/2014/main" id="{0D0C97F6-C00F-B4BE-46D8-EB7DCA14822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32" y="1739"/>
                        <a:ext cx="27" cy="73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8" name="Rectangle 546">
                        <a:extLst>
                          <a:ext uri="{FF2B5EF4-FFF2-40B4-BE49-F238E27FC236}">
                            <a16:creationId xmlns:a16="http://schemas.microsoft.com/office/drawing/2014/main" id="{5431CB14-F3B1-BA1E-1A77-367111F6C03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32" y="791"/>
                        <a:ext cx="27" cy="56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</p:grpSp>
      </p:grpSp>
      <p:sp>
        <p:nvSpPr>
          <p:cNvPr id="668" name="TextBox 667">
            <a:extLst>
              <a:ext uri="{FF2B5EF4-FFF2-40B4-BE49-F238E27FC236}">
                <a16:creationId xmlns:a16="http://schemas.microsoft.com/office/drawing/2014/main" id="{FA45EDD6-929E-C83F-FE8C-75D204AE78FC}"/>
              </a:ext>
            </a:extLst>
          </p:cNvPr>
          <p:cNvSpPr txBox="1"/>
          <p:nvPr/>
        </p:nvSpPr>
        <p:spPr>
          <a:xfrm>
            <a:off x="7491969" y="3737286"/>
            <a:ext cx="3543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Companies typically buy products they don’t have expertise with and want guarantee of that function for their design </a:t>
            </a:r>
            <a:r>
              <a:rPr lang="en-US" dirty="0">
                <a:sym typeface="Wingdings"/>
              </a:rPr>
              <a:t> typically called Intellectual Property or IP.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40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48C210-0889-537F-803C-6A52055D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C6A63A1F-93B6-0E22-6CB7-A25A2020D58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Routing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7D39C9B9-1B59-66D4-984E-F989038C29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Routing involves connecting all our nets together with some form of connection.</a:t>
            </a:r>
          </a:p>
          <a:p>
            <a:r>
              <a:rPr lang="en-US"/>
              <a:t>That is, how can we get all our nets from our synthesis netlist to output a netlist indicating an </a:t>
            </a:r>
            <a:r>
              <a:rPr lang="en-US" b="1" u="sng"/>
              <a:t>actual</a:t>
            </a:r>
            <a:r>
              <a:rPr lang="en-US"/>
              <a:t> wire is routed between them.</a:t>
            </a:r>
          </a:p>
          <a:p>
            <a:r>
              <a:rPr lang="en-US"/>
              <a:t>This is a hard problem in that sometimes routing is not always possible, mainly due to floorplanning.</a:t>
            </a:r>
          </a:p>
          <a:p>
            <a:pPr lvl="1"/>
            <a:r>
              <a:rPr lang="en-US" sz="2000"/>
              <a:t>Hopefully, you can see that careful floorplanning is essential to this process!</a:t>
            </a:r>
          </a:p>
          <a:p>
            <a:pPr lvl="1"/>
            <a:r>
              <a:rPr lang="en-US" sz="2000"/>
              <a:t>This area is also critical for delay estimation and its intended Cost that is attributed to this factor.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6705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75AA11-955D-359E-6A55-D7503F2E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33</a:t>
            </a:fld>
            <a:endParaRPr 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835D599-35BA-2049-9B64-6BE06FBAE475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/>
              <a:t>Vias: Connecting Metal to Metal</a:t>
            </a:r>
            <a:endParaRPr lang="en-US" altLang="en-US" sz="2000" i="1"/>
          </a:p>
        </p:txBody>
      </p:sp>
      <p:sp>
        <p:nvSpPr>
          <p:cNvPr id="4" name="Rectangle 41">
            <a:extLst>
              <a:ext uri="{FF2B5EF4-FFF2-40B4-BE49-F238E27FC236}">
                <a16:creationId xmlns:a16="http://schemas.microsoft.com/office/drawing/2014/main" id="{7FBD1AEF-52E6-3E04-ED6E-07CD396C7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57363"/>
            <a:ext cx="10515600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50000"/>
              </a:spcBef>
              <a:buClr>
                <a:schemeClr val="tx2"/>
              </a:buClr>
              <a:buSzPct val="80000"/>
              <a:buFont typeface="Wingdings" charset="2"/>
              <a:buChar char="n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96925" indent="-339725" algn="l">
              <a:lnSpc>
                <a:spcPct val="90000"/>
              </a:lnSpc>
              <a:spcBef>
                <a:spcPct val="40000"/>
              </a:spcBef>
              <a:buSzPct val="70000"/>
              <a:buFont typeface="Wingdings" charset="2"/>
              <a:buChar char="l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255713" indent="-285750" algn="l">
              <a:lnSpc>
                <a:spcPct val="90000"/>
              </a:lnSpc>
              <a:spcBef>
                <a:spcPct val="35000"/>
              </a:spcBef>
              <a:buSzPct val="60000"/>
              <a:buFont typeface="Wingdings" charset="2"/>
              <a:buChar char="u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58938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lnSpc>
                <a:spcPct val="90000"/>
              </a:lnSpc>
              <a:buFont typeface="Wingdings" charset="2"/>
              <a:buNone/>
            </a:pPr>
            <a:r>
              <a:rPr lang="en-US" altLang="x-none" sz="1800" dirty="0"/>
              <a:t>   Connecting between metal layers requires one or more </a:t>
            </a:r>
            <a:r>
              <a:rPr lang="en-US" altLang="x-none" sz="1800" i="1" dirty="0"/>
              <a:t>vias.</a:t>
            </a:r>
            <a:br>
              <a:rPr lang="en-US" altLang="x-none" sz="1800" i="1" dirty="0"/>
            </a:br>
            <a:endParaRPr lang="en-US" altLang="x-none" sz="1800" i="1" dirty="0"/>
          </a:p>
          <a:p>
            <a:pPr lvl="1">
              <a:buFont typeface="Wingdings" charset="2"/>
              <a:buNone/>
            </a:pPr>
            <a:r>
              <a:rPr lang="en-US" altLang="x-none" sz="1800" dirty="0">
                <a:solidFill>
                  <a:schemeClr val="tx2"/>
                </a:solidFill>
              </a:rPr>
              <a:t>Example:</a:t>
            </a:r>
            <a:r>
              <a:rPr lang="en-US" altLang="x-none" sz="1800" dirty="0"/>
              <a:t> </a:t>
            </a:r>
          </a:p>
          <a:p>
            <a:pPr lvl="1">
              <a:buFont typeface="Wingdings" charset="2"/>
              <a:buNone/>
            </a:pPr>
            <a:r>
              <a:rPr lang="en-US" altLang="x-none" sz="1800" dirty="0"/>
              <a:t>	Connecting a signal from Metal 1 to Metal 3 requires </a:t>
            </a:r>
            <a:br>
              <a:rPr lang="en-US" altLang="x-none" sz="1800" dirty="0"/>
            </a:br>
            <a:r>
              <a:rPr lang="en-US" altLang="x-none" sz="1800" dirty="0"/>
              <a:t>two </a:t>
            </a:r>
            <a:r>
              <a:rPr lang="en-US" altLang="x-none" sz="1800" dirty="0" err="1"/>
              <a:t>vias</a:t>
            </a:r>
            <a:r>
              <a:rPr lang="en-US" altLang="x-none" sz="1800" dirty="0"/>
              <a:t> and an intermediate Metal 2 connection.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8F562D-8D4C-09E6-4CC3-B4AA1B6E1BC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25520" y="5318125"/>
            <a:ext cx="2844800" cy="396875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scene3d>
            <a:camera prst="legacyObliqueTopRight"/>
            <a:lightRig rig="legacyFlat3" dir="b"/>
          </a:scene3d>
          <a:sp3d extrusionH="430200" contourW="12700" prstMaterial="legacyMatte">
            <a:bevelT w="13500" h="13500" prst="angle"/>
            <a:bevelB w="13500" h="13500" prst="angle"/>
            <a:extrusionClr>
              <a:srgbClr val="3366FF"/>
            </a:extrusionClr>
            <a:contourClr>
              <a:srgbClr val="3366FF"/>
            </a:contourClr>
          </a:sp3d>
          <a:extLst>
            <a:ext uri="{91240B29-F687-4F45-9708-019B960494DF}">
              <a14:hiddenLine xmlns:a14="http://schemas.microsoft.com/office/drawing/2010/main" w="2857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  <a:flatTx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altLang="x-none" sz="2000">
                <a:solidFill>
                  <a:schemeClr val="bg1"/>
                </a:solidFill>
                <a:latin typeface="Arial" charset="0"/>
              </a:rPr>
              <a:t>Metal 1</a:t>
            </a:r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AE1256-768E-D7C0-2DDA-7917C1BEC6F9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96920" y="5111750"/>
            <a:ext cx="5043488" cy="236538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scene3d>
            <a:camera prst="legacyObliqueTopRight"/>
            <a:lightRig rig="legacyFlat3" dir="b"/>
          </a:scene3d>
          <a:sp3d extrusionH="887400" contourW="12700" prstMaterial="legacyMatte">
            <a:bevelT w="13500" h="13500" prst="angle"/>
            <a:bevelB w="13500" h="13500" prst="angle"/>
            <a:extrusionClr>
              <a:srgbClr val="C0C0C0"/>
            </a:extrusionClr>
            <a:contourClr>
              <a:srgbClr val="C0C0C0"/>
            </a:contourClr>
          </a:sp3d>
          <a:extLst>
            <a:ext uri="{91240B29-F687-4F45-9708-019B960494DF}">
              <a14:hiddenLine xmlns:a14="http://schemas.microsoft.com/office/drawing/2010/main" w="2857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altLang="x-none" sz="2000">
                <a:solidFill>
                  <a:schemeClr val="bg1"/>
                </a:solidFill>
                <a:latin typeface="Arial" charset="0"/>
              </a:rPr>
              <a:t>Oxide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B66168-AB35-55AA-6471-0254F3DBDFDD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52720" y="4805363"/>
            <a:ext cx="990600" cy="3524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scene3d>
            <a:camera prst="legacyPerspectiveTopRight"/>
            <a:lightRig rig="legacyFlat3" dir="b"/>
          </a:scene3d>
          <a:sp3d extrusionH="1801800" contourW="127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91240B29-F687-4F45-9708-019B960494DF}">
              <a14:hiddenLine xmlns:a14="http://schemas.microsoft.com/office/drawing/2010/main" w="19050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flatTx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x-none" sz="2000">
                <a:solidFill>
                  <a:schemeClr val="bg1"/>
                </a:solidFill>
                <a:latin typeface="Arial" charset="0"/>
              </a:rPr>
              <a:t>Metal 2</a:t>
            </a:r>
            <a:endParaRPr lang="en-US" altLang="x-none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29C6907B-53D7-5417-03DB-848DED00D27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86120" y="5154613"/>
            <a:ext cx="304800" cy="19843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C1BD767B-1675-146E-1AD1-0D828A9A62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73108" y="4470400"/>
            <a:ext cx="5072062" cy="220663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scene3d>
            <a:camera prst="legacyObliqueTopRight"/>
            <a:lightRig rig="legacyFlat3" dir="b"/>
          </a:scene3d>
          <a:sp3d extrusionH="887400" contourW="12700" prstMaterial="legacyMatte">
            <a:bevelT w="13500" h="13500" prst="angle"/>
            <a:bevelB w="13500" h="13500" prst="angle"/>
            <a:extrusionClr>
              <a:srgbClr val="C0C0C0"/>
            </a:extrusionClr>
            <a:contourClr>
              <a:srgbClr val="C0C0C0"/>
            </a:contourClr>
          </a:sp3d>
          <a:extLst>
            <a:ext uri="{91240B29-F687-4F45-9708-019B960494DF}">
              <a14:hiddenLine xmlns:a14="http://schemas.microsoft.com/office/drawing/2010/main" w="2857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altLang="x-none" sz="2000">
                <a:solidFill>
                  <a:schemeClr val="bg1"/>
                </a:solidFill>
                <a:latin typeface="Arial" charset="0"/>
              </a:rPr>
              <a:t>Oxide</a:t>
            </a:r>
            <a:endParaRPr lang="en-US" altLang="x-none">
              <a:solidFill>
                <a:schemeClr val="bg1"/>
              </a:solidFill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F44613B3-E7D5-33B5-90DC-8754CD833223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86120" y="4381500"/>
            <a:ext cx="304800" cy="32226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F1DF3E06-0D92-8BA5-B42E-E5BF67BAB6C5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51120" y="4141788"/>
            <a:ext cx="2641600" cy="32226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scene3d>
            <a:camera prst="legacyObliqueTopRight"/>
            <a:lightRig rig="legacyFlat3" dir="b"/>
          </a:scene3d>
          <a:sp3d extrusionH="430200" contourW="12700" prstMaterial="legacyMatte">
            <a:bevelT w="13500" h="13500" prst="angle"/>
            <a:bevelB w="13500" h="13500" prst="angle"/>
            <a:extrusionClr>
              <a:srgbClr val="FF0000"/>
            </a:extrusionClr>
            <a:contourClr>
              <a:srgbClr val="FF0000"/>
            </a:contourClr>
          </a:sp3d>
          <a:extLst>
            <a:ext uri="{91240B29-F687-4F45-9708-019B960494DF}">
              <a14:hiddenLine xmlns:a14="http://schemas.microsoft.com/office/drawing/2010/main" w="2857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x-none" sz="2000">
                <a:solidFill>
                  <a:schemeClr val="bg1"/>
                </a:solidFill>
                <a:latin typeface="Arial" charset="0"/>
              </a:rPr>
              <a:t>Metal 3</a:t>
            </a:r>
            <a:endParaRPr lang="en-US" altLang="x-none"/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D699CEB9-CD79-3DA2-C096-1883C3761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920" y="3733800"/>
            <a:ext cx="835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>
                <a:latin typeface="Arial" charset="0"/>
              </a:rPr>
              <a:t>Via23</a:t>
            </a:r>
          </a:p>
        </p:txBody>
      </p:sp>
      <p:sp>
        <p:nvSpPr>
          <p:cNvPr id="13" name="Rectangle 53">
            <a:extLst>
              <a:ext uri="{FF2B5EF4-FFF2-40B4-BE49-F238E27FC236}">
                <a16:creationId xmlns:a16="http://schemas.microsoft.com/office/drawing/2014/main" id="{D8A1A275-59A4-50A3-6D30-DA4C9C9B4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920" y="5943600"/>
            <a:ext cx="835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2000">
                <a:latin typeface="Arial" charset="0"/>
              </a:rPr>
              <a:t>Via12</a:t>
            </a:r>
          </a:p>
        </p:txBody>
      </p:sp>
      <p:sp>
        <p:nvSpPr>
          <p:cNvPr id="14" name="Freeform 56">
            <a:extLst>
              <a:ext uri="{FF2B5EF4-FFF2-40B4-BE49-F238E27FC236}">
                <a16:creationId xmlns:a16="http://schemas.microsoft.com/office/drawing/2014/main" id="{2B299DD3-FC0B-2D8A-EC6E-9086CF2A601A}"/>
              </a:ext>
            </a:extLst>
          </p:cNvPr>
          <p:cNvSpPr>
            <a:spLocks/>
          </p:cNvSpPr>
          <p:nvPr/>
        </p:nvSpPr>
        <p:spPr bwMode="gray">
          <a:xfrm flipV="1">
            <a:off x="4312920" y="3962400"/>
            <a:ext cx="1447800" cy="609600"/>
          </a:xfrm>
          <a:custGeom>
            <a:avLst/>
            <a:gdLst>
              <a:gd name="T0" fmla="*/ 0 w 1440"/>
              <a:gd name="T1" fmla="*/ 816 h 816"/>
              <a:gd name="T2" fmla="*/ 816 w 1440"/>
              <a:gd name="T3" fmla="*/ 0 h 816"/>
              <a:gd name="T4" fmla="*/ 1440 w 1440"/>
              <a:gd name="T5" fmla="*/ 0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0" h="816">
                <a:moveTo>
                  <a:pt x="0" y="816"/>
                </a:moveTo>
                <a:lnTo>
                  <a:pt x="816" y="0"/>
                </a:lnTo>
                <a:lnTo>
                  <a:pt x="1440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" name="Freeform 57">
            <a:extLst>
              <a:ext uri="{FF2B5EF4-FFF2-40B4-BE49-F238E27FC236}">
                <a16:creationId xmlns:a16="http://schemas.microsoft.com/office/drawing/2014/main" id="{6381A08A-1FB3-8C07-8526-25BC520DAE1B}"/>
              </a:ext>
            </a:extLst>
          </p:cNvPr>
          <p:cNvSpPr>
            <a:spLocks/>
          </p:cNvSpPr>
          <p:nvPr/>
        </p:nvSpPr>
        <p:spPr bwMode="gray">
          <a:xfrm flipH="1">
            <a:off x="6141720" y="5257800"/>
            <a:ext cx="1447800" cy="609600"/>
          </a:xfrm>
          <a:custGeom>
            <a:avLst/>
            <a:gdLst>
              <a:gd name="T0" fmla="*/ 0 w 1440"/>
              <a:gd name="T1" fmla="*/ 816 h 816"/>
              <a:gd name="T2" fmla="*/ 816 w 1440"/>
              <a:gd name="T3" fmla="*/ 0 h 816"/>
              <a:gd name="T4" fmla="*/ 1440 w 1440"/>
              <a:gd name="T5" fmla="*/ 0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0" h="816">
                <a:moveTo>
                  <a:pt x="0" y="816"/>
                </a:moveTo>
                <a:lnTo>
                  <a:pt x="816" y="0"/>
                </a:lnTo>
                <a:lnTo>
                  <a:pt x="1440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32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850CF7-E675-5C97-38BD-5DCEBFD3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34</a:t>
            </a:fld>
            <a:endParaRPr lang="en-US"/>
          </a:p>
        </p:txBody>
      </p:sp>
      <p:sp>
        <p:nvSpPr>
          <p:cNvPr id="3" name="Rectangle 1026">
            <a:extLst>
              <a:ext uri="{FF2B5EF4-FFF2-40B4-BE49-F238E27FC236}">
                <a16:creationId xmlns:a16="http://schemas.microsoft.com/office/drawing/2014/main" id="{8A254291-BC33-D3F3-B130-F6D1F55E85DC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/>
              <a:t>Preferred Routing Directions</a:t>
            </a:r>
            <a:endParaRPr lang="en-US" altLang="en-US">
              <a:solidFill>
                <a:srgbClr val="00CC00"/>
              </a:solidFill>
            </a:endParaRPr>
          </a:p>
        </p:txBody>
      </p:sp>
      <p:sp>
        <p:nvSpPr>
          <p:cNvPr id="4" name="Rectangle 1027">
            <a:extLst>
              <a:ext uri="{FF2B5EF4-FFF2-40B4-BE49-F238E27FC236}">
                <a16:creationId xmlns:a16="http://schemas.microsoft.com/office/drawing/2014/main" id="{6810D96F-6450-1526-8F92-CDDE4826402E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954212"/>
            <a:ext cx="5529263" cy="43703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/>
              <a:t>Metal layers have preferred routing directions</a:t>
            </a:r>
          </a:p>
          <a:p>
            <a:r>
              <a:rPr lang="en-US" altLang="x-none"/>
              <a:t>Default preferred direction:</a:t>
            </a:r>
          </a:p>
          <a:p>
            <a:pPr lvl="1"/>
            <a:r>
              <a:rPr lang="en-US" altLang="x-none" sz="2000"/>
              <a:t>Metal 1 – Horizontal</a:t>
            </a:r>
          </a:p>
          <a:p>
            <a:pPr lvl="1"/>
            <a:r>
              <a:rPr lang="en-US" altLang="x-none" sz="2000"/>
              <a:t>Metal 2 – Vertical</a:t>
            </a:r>
          </a:p>
          <a:p>
            <a:pPr lvl="1"/>
            <a:r>
              <a:rPr lang="en-US" altLang="x-none" sz="2000"/>
              <a:t>Metal 3 – Horizontal, etc</a:t>
            </a:r>
          </a:p>
          <a:p>
            <a:pPr>
              <a:buFont typeface="Wingdings" charset="2"/>
              <a:buNone/>
            </a:pPr>
            <a:r>
              <a:rPr lang="en-US" altLang="x-none"/>
              <a:t>Why is this beneficial?</a:t>
            </a:r>
            <a:endParaRPr lang="en-US" altLang="x-none" dirty="0"/>
          </a:p>
        </p:txBody>
      </p:sp>
      <p:sp>
        <p:nvSpPr>
          <p:cNvPr id="5" name="Rectangle 1028">
            <a:extLst>
              <a:ext uri="{FF2B5EF4-FFF2-40B4-BE49-F238E27FC236}">
                <a16:creationId xmlns:a16="http://schemas.microsoft.com/office/drawing/2014/main" id="{4D87656D-085E-5DD1-1812-8C38DF6DF3C1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62700" y="2108200"/>
            <a:ext cx="4116388" cy="38084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oup 1029">
            <a:extLst>
              <a:ext uri="{FF2B5EF4-FFF2-40B4-BE49-F238E27FC236}">
                <a16:creationId xmlns:a16="http://schemas.microsoft.com/office/drawing/2014/main" id="{DD8F72BB-97FD-CB0D-C1C4-40831B7EDFAF}"/>
              </a:ext>
            </a:extLst>
          </p:cNvPr>
          <p:cNvGrpSpPr>
            <a:grpSpLocks/>
          </p:cNvGrpSpPr>
          <p:nvPr/>
        </p:nvGrpSpPr>
        <p:grpSpPr bwMode="auto">
          <a:xfrm>
            <a:off x="6362700" y="2106612"/>
            <a:ext cx="4141788" cy="3810000"/>
            <a:chOff x="2782" y="1611"/>
            <a:chExt cx="2608" cy="2400"/>
          </a:xfrm>
        </p:grpSpPr>
        <p:grpSp>
          <p:nvGrpSpPr>
            <p:cNvPr id="7" name="Group 1030">
              <a:extLst>
                <a:ext uri="{FF2B5EF4-FFF2-40B4-BE49-F238E27FC236}">
                  <a16:creationId xmlns:a16="http://schemas.microsoft.com/office/drawing/2014/main" id="{72E3F48C-E5A1-7D8A-8D57-493B1DACED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4" y="3531"/>
              <a:ext cx="192" cy="480"/>
              <a:chOff x="3083" y="3531"/>
              <a:chExt cx="192" cy="480"/>
            </a:xfrm>
          </p:grpSpPr>
          <p:sp>
            <p:nvSpPr>
              <p:cNvPr id="527" name="Rectangle 1031">
                <a:extLst>
                  <a:ext uri="{FF2B5EF4-FFF2-40B4-BE49-F238E27FC236}">
                    <a16:creationId xmlns:a16="http://schemas.microsoft.com/office/drawing/2014/main" id="{64F5F4FB-0EBD-7DAF-16FC-1A21C21C207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28" name="Rectangle 1032">
                <a:extLst>
                  <a:ext uri="{FF2B5EF4-FFF2-40B4-BE49-F238E27FC236}">
                    <a16:creationId xmlns:a16="http://schemas.microsoft.com/office/drawing/2014/main" id="{7EDF1246-A318-3EC2-379D-9C331500FE9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29" name="Rectangle 1033">
                <a:extLst>
                  <a:ext uri="{FF2B5EF4-FFF2-40B4-BE49-F238E27FC236}">
                    <a16:creationId xmlns:a16="http://schemas.microsoft.com/office/drawing/2014/main" id="{825EC1E1-73D8-78E1-4F2B-7693DF9734A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30" name="Rectangle 1034">
                <a:extLst>
                  <a:ext uri="{FF2B5EF4-FFF2-40B4-BE49-F238E27FC236}">
                    <a16:creationId xmlns:a16="http://schemas.microsoft.com/office/drawing/2014/main" id="{518AA11E-4EBB-7FB8-15C7-37A2E1BE080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31" name="Rectangle 1035">
                <a:extLst>
                  <a:ext uri="{FF2B5EF4-FFF2-40B4-BE49-F238E27FC236}">
                    <a16:creationId xmlns:a16="http://schemas.microsoft.com/office/drawing/2014/main" id="{BEA48D69-3C1C-4FAB-18E9-6921957EEAE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32" name="Rectangle 1036">
                <a:extLst>
                  <a:ext uri="{FF2B5EF4-FFF2-40B4-BE49-F238E27FC236}">
                    <a16:creationId xmlns:a16="http://schemas.microsoft.com/office/drawing/2014/main" id="{3976D137-BBFE-3687-5BEE-1E5F8EF4542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33" name="Rectangle 1037">
                <a:extLst>
                  <a:ext uri="{FF2B5EF4-FFF2-40B4-BE49-F238E27FC236}">
                    <a16:creationId xmlns:a16="http://schemas.microsoft.com/office/drawing/2014/main" id="{BEB9A142-FEEF-1E7A-022F-3BE296828C5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34" name="Rectangle 1038">
                <a:extLst>
                  <a:ext uri="{FF2B5EF4-FFF2-40B4-BE49-F238E27FC236}">
                    <a16:creationId xmlns:a16="http://schemas.microsoft.com/office/drawing/2014/main" id="{1140F1D8-4379-32DF-6FB3-F4D5C171450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35" name="Rectangle 1039">
                <a:extLst>
                  <a:ext uri="{FF2B5EF4-FFF2-40B4-BE49-F238E27FC236}">
                    <a16:creationId xmlns:a16="http://schemas.microsoft.com/office/drawing/2014/main" id="{AFC72FAB-8197-016D-18B0-AB3DCFFFF84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8" name="Group 1040">
              <a:extLst>
                <a:ext uri="{FF2B5EF4-FFF2-40B4-BE49-F238E27FC236}">
                  <a16:creationId xmlns:a16="http://schemas.microsoft.com/office/drawing/2014/main" id="{7B1A667E-5119-3DD3-02D6-C00CF6C51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26" y="3531"/>
              <a:ext cx="288" cy="480"/>
              <a:chOff x="4255" y="3531"/>
              <a:chExt cx="288" cy="480"/>
            </a:xfrm>
          </p:grpSpPr>
          <p:sp>
            <p:nvSpPr>
              <p:cNvPr id="515" name="Rectangle 1041">
                <a:extLst>
                  <a:ext uri="{FF2B5EF4-FFF2-40B4-BE49-F238E27FC236}">
                    <a16:creationId xmlns:a16="http://schemas.microsoft.com/office/drawing/2014/main" id="{64B70FF6-1D5A-8D1D-0090-6B2430A5D26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16" name="Rectangle 1042">
                <a:extLst>
                  <a:ext uri="{FF2B5EF4-FFF2-40B4-BE49-F238E27FC236}">
                    <a16:creationId xmlns:a16="http://schemas.microsoft.com/office/drawing/2014/main" id="{FE0FD956-8B2D-5E7C-49D3-DB58B387D2B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963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17" name="Rectangle 1043">
                <a:extLst>
                  <a:ext uri="{FF2B5EF4-FFF2-40B4-BE49-F238E27FC236}">
                    <a16:creationId xmlns:a16="http://schemas.microsoft.com/office/drawing/2014/main" id="{E84BC59A-4F96-A54B-F1F3-C12CE81944E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37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18" name="Rectangle 1044">
                <a:extLst>
                  <a:ext uri="{FF2B5EF4-FFF2-40B4-BE49-F238E27FC236}">
                    <a16:creationId xmlns:a16="http://schemas.microsoft.com/office/drawing/2014/main" id="{D0611F2A-A3E4-EE9C-E244-5A93169A475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748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19" name="Rectangle 1045">
                <a:extLst>
                  <a:ext uri="{FF2B5EF4-FFF2-40B4-BE49-F238E27FC236}">
                    <a16:creationId xmlns:a16="http://schemas.microsoft.com/office/drawing/2014/main" id="{E5313EE9-129B-1D4F-8A39-E39CDFFFD10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71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520" name="Rectangle 1046">
                <a:extLst>
                  <a:ext uri="{FF2B5EF4-FFF2-40B4-BE49-F238E27FC236}">
                    <a16:creationId xmlns:a16="http://schemas.microsoft.com/office/drawing/2014/main" id="{1340EA0C-C42F-0780-BE68-0144948E001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02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21" name="Rectangle 1047">
                <a:extLst>
                  <a:ext uri="{FF2B5EF4-FFF2-40B4-BE49-F238E27FC236}">
                    <a16:creationId xmlns:a16="http://schemas.microsoft.com/office/drawing/2014/main" id="{AC3829D9-63DB-9CB8-1D96-FD3D8A42321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304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522" name="Rectangle 1048">
                <a:extLst>
                  <a:ext uri="{FF2B5EF4-FFF2-40B4-BE49-F238E27FC236}">
                    <a16:creationId xmlns:a16="http://schemas.microsoft.com/office/drawing/2014/main" id="{BCFF0753-501F-D856-36E1-0F4649B7277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23" name="Rectangle 1049">
                <a:extLst>
                  <a:ext uri="{FF2B5EF4-FFF2-40B4-BE49-F238E27FC236}">
                    <a16:creationId xmlns:a16="http://schemas.microsoft.com/office/drawing/2014/main" id="{D2A8EB6F-32AE-0F18-020D-054960F9EEA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56" y="36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24" name="Rectangle 1050">
                <a:extLst>
                  <a:ext uri="{FF2B5EF4-FFF2-40B4-BE49-F238E27FC236}">
                    <a16:creationId xmlns:a16="http://schemas.microsoft.com/office/drawing/2014/main" id="{A5DB5843-0212-5E9F-5441-E3631F415FA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44" y="3698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25" name="Rectangle 1051">
                <a:extLst>
                  <a:ext uri="{FF2B5EF4-FFF2-40B4-BE49-F238E27FC236}">
                    <a16:creationId xmlns:a16="http://schemas.microsoft.com/office/drawing/2014/main" id="{4E893A82-972A-79EE-885B-E4804398836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494" y="3719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26" name="Rectangle 1052">
                <a:extLst>
                  <a:ext uri="{FF2B5EF4-FFF2-40B4-BE49-F238E27FC236}">
                    <a16:creationId xmlns:a16="http://schemas.microsoft.com/office/drawing/2014/main" id="{62500308-25D8-86DA-508C-8EE3A2CF9C7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9" name="Group 1053">
              <a:extLst>
                <a:ext uri="{FF2B5EF4-FFF2-40B4-BE49-F238E27FC236}">
                  <a16:creationId xmlns:a16="http://schemas.microsoft.com/office/drawing/2014/main" id="{0F59BB56-09FF-B295-2ABE-1A1B72B7D4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1" y="3531"/>
              <a:ext cx="192" cy="480"/>
              <a:chOff x="3083" y="3531"/>
              <a:chExt cx="192" cy="480"/>
            </a:xfrm>
          </p:grpSpPr>
          <p:sp>
            <p:nvSpPr>
              <p:cNvPr id="506" name="Rectangle 1054">
                <a:extLst>
                  <a:ext uri="{FF2B5EF4-FFF2-40B4-BE49-F238E27FC236}">
                    <a16:creationId xmlns:a16="http://schemas.microsoft.com/office/drawing/2014/main" id="{6899E514-5B50-24C9-D67C-D22243837B9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07" name="Rectangle 1055">
                <a:extLst>
                  <a:ext uri="{FF2B5EF4-FFF2-40B4-BE49-F238E27FC236}">
                    <a16:creationId xmlns:a16="http://schemas.microsoft.com/office/drawing/2014/main" id="{6A541B80-0588-F353-4091-EB255728D38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08" name="Rectangle 1056">
                <a:extLst>
                  <a:ext uri="{FF2B5EF4-FFF2-40B4-BE49-F238E27FC236}">
                    <a16:creationId xmlns:a16="http://schemas.microsoft.com/office/drawing/2014/main" id="{701E10DA-D5DD-D374-0B13-5CF56EDADB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09" name="Rectangle 1057">
                <a:extLst>
                  <a:ext uri="{FF2B5EF4-FFF2-40B4-BE49-F238E27FC236}">
                    <a16:creationId xmlns:a16="http://schemas.microsoft.com/office/drawing/2014/main" id="{0B8B3287-DAEE-08BF-D1FC-C0A5479C4D3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10" name="Rectangle 1058">
                <a:extLst>
                  <a:ext uri="{FF2B5EF4-FFF2-40B4-BE49-F238E27FC236}">
                    <a16:creationId xmlns:a16="http://schemas.microsoft.com/office/drawing/2014/main" id="{DAA5573E-48BD-A97A-C03B-DDCB63EFE2A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11" name="Rectangle 1059">
                <a:extLst>
                  <a:ext uri="{FF2B5EF4-FFF2-40B4-BE49-F238E27FC236}">
                    <a16:creationId xmlns:a16="http://schemas.microsoft.com/office/drawing/2014/main" id="{87C2D7EB-3437-DA52-B7B5-525B2BC16B1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12" name="Rectangle 1060">
                <a:extLst>
                  <a:ext uri="{FF2B5EF4-FFF2-40B4-BE49-F238E27FC236}">
                    <a16:creationId xmlns:a16="http://schemas.microsoft.com/office/drawing/2014/main" id="{204B8439-B726-00FE-42A8-7EB7E77F9E4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13" name="Rectangle 1061">
                <a:extLst>
                  <a:ext uri="{FF2B5EF4-FFF2-40B4-BE49-F238E27FC236}">
                    <a16:creationId xmlns:a16="http://schemas.microsoft.com/office/drawing/2014/main" id="{D0DE756A-E09A-2235-F715-C99B4E0CE92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14" name="Rectangle 1062">
                <a:extLst>
                  <a:ext uri="{FF2B5EF4-FFF2-40B4-BE49-F238E27FC236}">
                    <a16:creationId xmlns:a16="http://schemas.microsoft.com/office/drawing/2014/main" id="{A6320742-F778-1982-F0FA-D964A608FFE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10" name="Group 1063">
              <a:extLst>
                <a:ext uri="{FF2B5EF4-FFF2-40B4-BE49-F238E27FC236}">
                  <a16:creationId xmlns:a16="http://schemas.microsoft.com/office/drawing/2014/main" id="{76100A45-7B7C-FA10-5F91-EE1D0024C8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2" y="3531"/>
              <a:ext cx="480" cy="480"/>
              <a:chOff x="4735" y="3531"/>
              <a:chExt cx="480" cy="480"/>
            </a:xfrm>
          </p:grpSpPr>
          <p:sp>
            <p:nvSpPr>
              <p:cNvPr id="490" name="Rectangle 1064">
                <a:extLst>
                  <a:ext uri="{FF2B5EF4-FFF2-40B4-BE49-F238E27FC236}">
                    <a16:creationId xmlns:a16="http://schemas.microsoft.com/office/drawing/2014/main" id="{641BA739-B2C9-4FCE-1357-42831318009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91" name="Rectangle 1065">
                <a:extLst>
                  <a:ext uri="{FF2B5EF4-FFF2-40B4-BE49-F238E27FC236}">
                    <a16:creationId xmlns:a16="http://schemas.microsoft.com/office/drawing/2014/main" id="{9291776A-F67B-CEB6-C3CE-71514C6A2A5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963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92" name="Rectangle 1066">
                <a:extLst>
                  <a:ext uri="{FF2B5EF4-FFF2-40B4-BE49-F238E27FC236}">
                    <a16:creationId xmlns:a16="http://schemas.microsoft.com/office/drawing/2014/main" id="{4DB634D9-BB26-F1D6-35C9-8D1551FCE5B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10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93" name="Rectangle 1067">
                <a:extLst>
                  <a:ext uri="{FF2B5EF4-FFF2-40B4-BE49-F238E27FC236}">
                    <a16:creationId xmlns:a16="http://schemas.microsoft.com/office/drawing/2014/main" id="{71964817-E234-6216-763C-2F7E8885172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45" y="3723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94" name="Rectangle 1068">
                <a:extLst>
                  <a:ext uri="{FF2B5EF4-FFF2-40B4-BE49-F238E27FC236}">
                    <a16:creationId xmlns:a16="http://schemas.microsoft.com/office/drawing/2014/main" id="{5D3007E2-B8FC-1DC0-0869-E14CD8E2F19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76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495" name="Rectangle 1069">
                <a:extLst>
                  <a:ext uri="{FF2B5EF4-FFF2-40B4-BE49-F238E27FC236}">
                    <a16:creationId xmlns:a16="http://schemas.microsoft.com/office/drawing/2014/main" id="{82CFEDCC-4A73-0FA0-63FC-ACFA0B67CD8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22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96" name="Rectangle 1070">
                <a:extLst>
                  <a:ext uri="{FF2B5EF4-FFF2-40B4-BE49-F238E27FC236}">
                    <a16:creationId xmlns:a16="http://schemas.microsoft.com/office/drawing/2014/main" id="{8E6186B7-F85A-DADF-1E73-3CA6D68CF0B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43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497" name="Rectangle 1071">
                <a:extLst>
                  <a:ext uri="{FF2B5EF4-FFF2-40B4-BE49-F238E27FC236}">
                    <a16:creationId xmlns:a16="http://schemas.microsoft.com/office/drawing/2014/main" id="{24C923D6-1122-22BC-073F-C57BAD6D8D7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66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98" name="Rectangle 1072">
                <a:extLst>
                  <a:ext uri="{FF2B5EF4-FFF2-40B4-BE49-F238E27FC236}">
                    <a16:creationId xmlns:a16="http://schemas.microsoft.com/office/drawing/2014/main" id="{89032101-5DF2-37C7-5A9D-97488811AA4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14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99" name="Rectangle 1073">
                <a:extLst>
                  <a:ext uri="{FF2B5EF4-FFF2-40B4-BE49-F238E27FC236}">
                    <a16:creationId xmlns:a16="http://schemas.microsoft.com/office/drawing/2014/main" id="{2E0C213C-51E3-58C9-22E4-01D9A355E4E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857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500" name="Rectangle 1074">
                <a:extLst>
                  <a:ext uri="{FF2B5EF4-FFF2-40B4-BE49-F238E27FC236}">
                    <a16:creationId xmlns:a16="http://schemas.microsoft.com/office/drawing/2014/main" id="{104C3466-A227-3353-C2AE-DF16DFDCA44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V="1">
                <a:off x="4820" y="368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501" name="Rectangle 1075">
                <a:extLst>
                  <a:ext uri="{FF2B5EF4-FFF2-40B4-BE49-F238E27FC236}">
                    <a16:creationId xmlns:a16="http://schemas.microsoft.com/office/drawing/2014/main" id="{C5DD2E5F-1CC6-E3BB-E20A-36C06C12F09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53" y="372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02" name="Rectangle 1076">
                <a:extLst>
                  <a:ext uri="{FF2B5EF4-FFF2-40B4-BE49-F238E27FC236}">
                    <a16:creationId xmlns:a16="http://schemas.microsoft.com/office/drawing/2014/main" id="{DE14C9E4-29D0-51BB-A06A-F5066A4E291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30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03" name="Rectangle 1077">
                <a:extLst>
                  <a:ext uri="{FF2B5EF4-FFF2-40B4-BE49-F238E27FC236}">
                    <a16:creationId xmlns:a16="http://schemas.microsoft.com/office/drawing/2014/main" id="{CDF2ADDA-E4D3-02C8-3359-D6D21D01C86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784" y="3796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04" name="Rectangle 1078">
                <a:extLst>
                  <a:ext uri="{FF2B5EF4-FFF2-40B4-BE49-F238E27FC236}">
                    <a16:creationId xmlns:a16="http://schemas.microsoft.com/office/drawing/2014/main" id="{92F1FC03-C1DD-B3AE-9380-0CDE2C23AC3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108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05" name="Rectangle 1079">
                <a:extLst>
                  <a:ext uri="{FF2B5EF4-FFF2-40B4-BE49-F238E27FC236}">
                    <a16:creationId xmlns:a16="http://schemas.microsoft.com/office/drawing/2014/main" id="{9DA45070-6D9C-96A9-1460-ACB020FB135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11" name="Group 1080">
              <a:extLst>
                <a:ext uri="{FF2B5EF4-FFF2-40B4-BE49-F238E27FC236}">
                  <a16:creationId xmlns:a16="http://schemas.microsoft.com/office/drawing/2014/main" id="{38C4804D-7762-6CBB-B555-AD649BC0E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2" y="3531"/>
              <a:ext cx="250" cy="480"/>
              <a:chOff x="5215" y="3531"/>
              <a:chExt cx="250" cy="480"/>
            </a:xfrm>
          </p:grpSpPr>
          <p:sp>
            <p:nvSpPr>
              <p:cNvPr id="478" name="Rectangle 1081">
                <a:extLst>
                  <a:ext uri="{FF2B5EF4-FFF2-40B4-BE49-F238E27FC236}">
                    <a16:creationId xmlns:a16="http://schemas.microsoft.com/office/drawing/2014/main" id="{A8E87DA0-9637-BC84-783E-6DD2D63F55C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79" name="Rectangle 1082">
                <a:extLst>
                  <a:ext uri="{FF2B5EF4-FFF2-40B4-BE49-F238E27FC236}">
                    <a16:creationId xmlns:a16="http://schemas.microsoft.com/office/drawing/2014/main" id="{4FF6DAC0-2090-51ED-5236-2DF035FBAF0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963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80" name="Rectangle 1083">
                <a:extLst>
                  <a:ext uri="{FF2B5EF4-FFF2-40B4-BE49-F238E27FC236}">
                    <a16:creationId xmlns:a16="http://schemas.microsoft.com/office/drawing/2014/main" id="{D8C73BCC-2FFD-7FA5-80AF-AA2DCD90EBB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94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81" name="Rectangle 1084">
                <a:extLst>
                  <a:ext uri="{FF2B5EF4-FFF2-40B4-BE49-F238E27FC236}">
                    <a16:creationId xmlns:a16="http://schemas.microsoft.com/office/drawing/2014/main" id="{38805262-F24A-B514-44CE-A245557F49C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98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82" name="Rectangle 1085">
                <a:extLst>
                  <a:ext uri="{FF2B5EF4-FFF2-40B4-BE49-F238E27FC236}">
                    <a16:creationId xmlns:a16="http://schemas.microsoft.com/office/drawing/2014/main" id="{D9A0C232-5493-90DA-C6EA-F004C4212FD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417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83" name="Rectangle 1086">
                <a:extLst>
                  <a:ext uri="{FF2B5EF4-FFF2-40B4-BE49-F238E27FC236}">
                    <a16:creationId xmlns:a16="http://schemas.microsoft.com/office/drawing/2014/main" id="{36708D77-0347-B2C6-76C9-4AD4B6467C0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21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84" name="Rectangle 1087">
                <a:extLst>
                  <a:ext uri="{FF2B5EF4-FFF2-40B4-BE49-F238E27FC236}">
                    <a16:creationId xmlns:a16="http://schemas.microsoft.com/office/drawing/2014/main" id="{1A92098E-0EC3-1756-A282-0B91410D66D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3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85" name="Rectangle 1088">
                <a:extLst>
                  <a:ext uri="{FF2B5EF4-FFF2-40B4-BE49-F238E27FC236}">
                    <a16:creationId xmlns:a16="http://schemas.microsoft.com/office/drawing/2014/main" id="{C47D96E9-A209-C04E-DBE1-E4E22A462DE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3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86" name="Rectangle 1089">
                <a:extLst>
                  <a:ext uri="{FF2B5EF4-FFF2-40B4-BE49-F238E27FC236}">
                    <a16:creationId xmlns:a16="http://schemas.microsoft.com/office/drawing/2014/main" id="{4DD9088B-D023-97FD-CB56-76600F3FCD5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87" name="Rectangle 1090">
                <a:extLst>
                  <a:ext uri="{FF2B5EF4-FFF2-40B4-BE49-F238E27FC236}">
                    <a16:creationId xmlns:a16="http://schemas.microsoft.com/office/drawing/2014/main" id="{7C5CBF62-2BBF-45E0-A848-8B6F9BEFA5D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88" name="Rectangle 1091">
                <a:extLst>
                  <a:ext uri="{FF2B5EF4-FFF2-40B4-BE49-F238E27FC236}">
                    <a16:creationId xmlns:a16="http://schemas.microsoft.com/office/drawing/2014/main" id="{9EECFEB1-AEFF-D05B-ECBD-19ADFEFE881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5" y="3725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89" name="Rectangle 1092">
                <a:extLst>
                  <a:ext uri="{FF2B5EF4-FFF2-40B4-BE49-F238E27FC236}">
                    <a16:creationId xmlns:a16="http://schemas.microsoft.com/office/drawing/2014/main" id="{0A3AD615-8412-ED27-7B5C-D6BE444FF35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12" name="Group 1093">
              <a:extLst>
                <a:ext uri="{FF2B5EF4-FFF2-40B4-BE49-F238E27FC236}">
                  <a16:creationId xmlns:a16="http://schemas.microsoft.com/office/drawing/2014/main" id="{DB467B38-1FB4-E44D-3AB1-FA8AB76B8CC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582" y="3531"/>
              <a:ext cx="288" cy="480"/>
              <a:chOff x="4255" y="3531"/>
              <a:chExt cx="288" cy="480"/>
            </a:xfrm>
          </p:grpSpPr>
          <p:sp>
            <p:nvSpPr>
              <p:cNvPr id="466" name="Rectangle 1094">
                <a:extLst>
                  <a:ext uri="{FF2B5EF4-FFF2-40B4-BE49-F238E27FC236}">
                    <a16:creationId xmlns:a16="http://schemas.microsoft.com/office/drawing/2014/main" id="{3A7CDF74-0F7D-9FE8-F8CF-67E7123AA5A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67" name="Rectangle 1095">
                <a:extLst>
                  <a:ext uri="{FF2B5EF4-FFF2-40B4-BE49-F238E27FC236}">
                    <a16:creationId xmlns:a16="http://schemas.microsoft.com/office/drawing/2014/main" id="{7D9D9399-6653-8135-E210-38B4A77B674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963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68" name="Rectangle 1096">
                <a:extLst>
                  <a:ext uri="{FF2B5EF4-FFF2-40B4-BE49-F238E27FC236}">
                    <a16:creationId xmlns:a16="http://schemas.microsoft.com/office/drawing/2014/main" id="{A6C777A0-8F67-D543-0DA1-62A75436B38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37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69" name="Rectangle 1097">
                <a:extLst>
                  <a:ext uri="{FF2B5EF4-FFF2-40B4-BE49-F238E27FC236}">
                    <a16:creationId xmlns:a16="http://schemas.microsoft.com/office/drawing/2014/main" id="{576FE82A-1B45-7FD6-E92A-457D40CDA76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748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70" name="Rectangle 1098">
                <a:extLst>
                  <a:ext uri="{FF2B5EF4-FFF2-40B4-BE49-F238E27FC236}">
                    <a16:creationId xmlns:a16="http://schemas.microsoft.com/office/drawing/2014/main" id="{E99DECD7-89F4-A199-84D9-1A640378E76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71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471" name="Rectangle 1099">
                <a:extLst>
                  <a:ext uri="{FF2B5EF4-FFF2-40B4-BE49-F238E27FC236}">
                    <a16:creationId xmlns:a16="http://schemas.microsoft.com/office/drawing/2014/main" id="{EB6B5A09-6095-1443-E2F5-FB244D92D31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02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72" name="Rectangle 1100">
                <a:extLst>
                  <a:ext uri="{FF2B5EF4-FFF2-40B4-BE49-F238E27FC236}">
                    <a16:creationId xmlns:a16="http://schemas.microsoft.com/office/drawing/2014/main" id="{C9E47F49-43FC-397E-459C-BDD44B5B6CE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304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473" name="Rectangle 1101">
                <a:extLst>
                  <a:ext uri="{FF2B5EF4-FFF2-40B4-BE49-F238E27FC236}">
                    <a16:creationId xmlns:a16="http://schemas.microsoft.com/office/drawing/2014/main" id="{D4A6208D-9BEA-2606-8B75-678DC0BB4CB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74" name="Rectangle 1102">
                <a:extLst>
                  <a:ext uri="{FF2B5EF4-FFF2-40B4-BE49-F238E27FC236}">
                    <a16:creationId xmlns:a16="http://schemas.microsoft.com/office/drawing/2014/main" id="{2D1EA920-A9B9-F2E7-9949-8E56F31AE72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56" y="36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75" name="Rectangle 1103">
                <a:extLst>
                  <a:ext uri="{FF2B5EF4-FFF2-40B4-BE49-F238E27FC236}">
                    <a16:creationId xmlns:a16="http://schemas.microsoft.com/office/drawing/2014/main" id="{C7AD73FB-5BA3-23C7-FAAC-388B36EAD65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44" y="3698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76" name="Rectangle 1104">
                <a:extLst>
                  <a:ext uri="{FF2B5EF4-FFF2-40B4-BE49-F238E27FC236}">
                    <a16:creationId xmlns:a16="http://schemas.microsoft.com/office/drawing/2014/main" id="{A08B9597-4696-02A5-5900-C8FC8F14C60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494" y="3719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77" name="Rectangle 1105">
                <a:extLst>
                  <a:ext uri="{FF2B5EF4-FFF2-40B4-BE49-F238E27FC236}">
                    <a16:creationId xmlns:a16="http://schemas.microsoft.com/office/drawing/2014/main" id="{26DD5C56-89AC-83F6-05CF-D670123B71B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13" name="Group 1106">
              <a:extLst>
                <a:ext uri="{FF2B5EF4-FFF2-40B4-BE49-F238E27FC236}">
                  <a16:creationId xmlns:a16="http://schemas.microsoft.com/office/drawing/2014/main" id="{DECC78E2-1307-F936-B3B0-F13C0F807B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52" y="3531"/>
              <a:ext cx="192" cy="480"/>
              <a:chOff x="3083" y="3531"/>
              <a:chExt cx="192" cy="480"/>
            </a:xfrm>
          </p:grpSpPr>
          <p:sp>
            <p:nvSpPr>
              <p:cNvPr id="457" name="Rectangle 1107">
                <a:extLst>
                  <a:ext uri="{FF2B5EF4-FFF2-40B4-BE49-F238E27FC236}">
                    <a16:creationId xmlns:a16="http://schemas.microsoft.com/office/drawing/2014/main" id="{AA577895-BF90-484E-33A9-D9EB4C99E88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58" name="Rectangle 1108">
                <a:extLst>
                  <a:ext uri="{FF2B5EF4-FFF2-40B4-BE49-F238E27FC236}">
                    <a16:creationId xmlns:a16="http://schemas.microsoft.com/office/drawing/2014/main" id="{215C9BB6-06FC-A93C-F89A-0F4134B1EE4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59" name="Rectangle 1109">
                <a:extLst>
                  <a:ext uri="{FF2B5EF4-FFF2-40B4-BE49-F238E27FC236}">
                    <a16:creationId xmlns:a16="http://schemas.microsoft.com/office/drawing/2014/main" id="{8691A9AD-C142-0237-EA4F-855C361C601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60" name="Rectangle 1110">
                <a:extLst>
                  <a:ext uri="{FF2B5EF4-FFF2-40B4-BE49-F238E27FC236}">
                    <a16:creationId xmlns:a16="http://schemas.microsoft.com/office/drawing/2014/main" id="{CD8E7F45-F154-FE2A-14D6-A3800EDA75E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61" name="Rectangle 1111">
                <a:extLst>
                  <a:ext uri="{FF2B5EF4-FFF2-40B4-BE49-F238E27FC236}">
                    <a16:creationId xmlns:a16="http://schemas.microsoft.com/office/drawing/2014/main" id="{F54EB872-7F95-97A9-4328-9C3EFFE41D7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62" name="Rectangle 1112">
                <a:extLst>
                  <a:ext uri="{FF2B5EF4-FFF2-40B4-BE49-F238E27FC236}">
                    <a16:creationId xmlns:a16="http://schemas.microsoft.com/office/drawing/2014/main" id="{194F7EF4-494C-0273-8E9F-032DEE49BA9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63" name="Rectangle 1113">
                <a:extLst>
                  <a:ext uri="{FF2B5EF4-FFF2-40B4-BE49-F238E27FC236}">
                    <a16:creationId xmlns:a16="http://schemas.microsoft.com/office/drawing/2014/main" id="{D737171D-F715-E98B-5DB6-4340566A251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64" name="Rectangle 1114">
                <a:extLst>
                  <a:ext uri="{FF2B5EF4-FFF2-40B4-BE49-F238E27FC236}">
                    <a16:creationId xmlns:a16="http://schemas.microsoft.com/office/drawing/2014/main" id="{01C59BED-D402-4733-3FD9-A6F77D88C0D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65" name="Rectangle 1115">
                <a:extLst>
                  <a:ext uri="{FF2B5EF4-FFF2-40B4-BE49-F238E27FC236}">
                    <a16:creationId xmlns:a16="http://schemas.microsoft.com/office/drawing/2014/main" id="{8F3DA10D-21B7-E34D-5EA6-85A19EB60C4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14" name="Group 1116">
              <a:extLst>
                <a:ext uri="{FF2B5EF4-FFF2-40B4-BE49-F238E27FC236}">
                  <a16:creationId xmlns:a16="http://schemas.microsoft.com/office/drawing/2014/main" id="{2958BD8E-8982-C0A8-7F7E-F564FE64D6F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782" y="2095"/>
              <a:ext cx="192" cy="480"/>
              <a:chOff x="3083" y="3531"/>
              <a:chExt cx="192" cy="480"/>
            </a:xfrm>
          </p:grpSpPr>
          <p:sp>
            <p:nvSpPr>
              <p:cNvPr id="448" name="Rectangle 1117">
                <a:extLst>
                  <a:ext uri="{FF2B5EF4-FFF2-40B4-BE49-F238E27FC236}">
                    <a16:creationId xmlns:a16="http://schemas.microsoft.com/office/drawing/2014/main" id="{526BFD4F-CA56-B21A-6638-7A64888B012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49" name="Rectangle 1118">
                <a:extLst>
                  <a:ext uri="{FF2B5EF4-FFF2-40B4-BE49-F238E27FC236}">
                    <a16:creationId xmlns:a16="http://schemas.microsoft.com/office/drawing/2014/main" id="{6F97F863-B3C8-9A4F-9EB0-C1F249C4EA4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50" name="Rectangle 1119">
                <a:extLst>
                  <a:ext uri="{FF2B5EF4-FFF2-40B4-BE49-F238E27FC236}">
                    <a16:creationId xmlns:a16="http://schemas.microsoft.com/office/drawing/2014/main" id="{35495225-B0DE-CBE1-DEE6-70A0AC8F4AF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51" name="Rectangle 1120">
                <a:extLst>
                  <a:ext uri="{FF2B5EF4-FFF2-40B4-BE49-F238E27FC236}">
                    <a16:creationId xmlns:a16="http://schemas.microsoft.com/office/drawing/2014/main" id="{762F17CC-8C3E-7F22-5D80-F2F6D151C17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52" name="Rectangle 1121">
                <a:extLst>
                  <a:ext uri="{FF2B5EF4-FFF2-40B4-BE49-F238E27FC236}">
                    <a16:creationId xmlns:a16="http://schemas.microsoft.com/office/drawing/2014/main" id="{8E977BEA-1B49-A5ED-E4FF-90D7C576B71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53" name="Rectangle 1122">
                <a:extLst>
                  <a:ext uri="{FF2B5EF4-FFF2-40B4-BE49-F238E27FC236}">
                    <a16:creationId xmlns:a16="http://schemas.microsoft.com/office/drawing/2014/main" id="{5C941049-AFB2-B94B-A8C6-8DD9366DB78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54" name="Rectangle 1123">
                <a:extLst>
                  <a:ext uri="{FF2B5EF4-FFF2-40B4-BE49-F238E27FC236}">
                    <a16:creationId xmlns:a16="http://schemas.microsoft.com/office/drawing/2014/main" id="{3BF088A2-2341-04E7-C047-53B1A283BE2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55" name="Rectangle 1124">
                <a:extLst>
                  <a:ext uri="{FF2B5EF4-FFF2-40B4-BE49-F238E27FC236}">
                    <a16:creationId xmlns:a16="http://schemas.microsoft.com/office/drawing/2014/main" id="{E7265395-56BF-C188-7ED2-75B1083C8D3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56" name="Rectangle 1125">
                <a:extLst>
                  <a:ext uri="{FF2B5EF4-FFF2-40B4-BE49-F238E27FC236}">
                    <a16:creationId xmlns:a16="http://schemas.microsoft.com/office/drawing/2014/main" id="{02C695BF-AD5A-0E9A-4099-BD533AD24C1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15" name="Group 1126">
              <a:extLst>
                <a:ext uri="{FF2B5EF4-FFF2-40B4-BE49-F238E27FC236}">
                  <a16:creationId xmlns:a16="http://schemas.microsoft.com/office/drawing/2014/main" id="{D35CCFFF-2888-BC94-E873-530EDD17AD58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284" y="3056"/>
              <a:ext cx="288" cy="480"/>
              <a:chOff x="4255" y="3531"/>
              <a:chExt cx="288" cy="480"/>
            </a:xfrm>
          </p:grpSpPr>
          <p:sp>
            <p:nvSpPr>
              <p:cNvPr id="436" name="Rectangle 1127">
                <a:extLst>
                  <a:ext uri="{FF2B5EF4-FFF2-40B4-BE49-F238E27FC236}">
                    <a16:creationId xmlns:a16="http://schemas.microsoft.com/office/drawing/2014/main" id="{9A1225EA-040C-C16F-6EC6-3C5C31E1F3A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37" name="Rectangle 1128">
                <a:extLst>
                  <a:ext uri="{FF2B5EF4-FFF2-40B4-BE49-F238E27FC236}">
                    <a16:creationId xmlns:a16="http://schemas.microsoft.com/office/drawing/2014/main" id="{346F88CE-BB8F-BD4D-0E06-0C4F7321F67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963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38" name="Rectangle 1129">
                <a:extLst>
                  <a:ext uri="{FF2B5EF4-FFF2-40B4-BE49-F238E27FC236}">
                    <a16:creationId xmlns:a16="http://schemas.microsoft.com/office/drawing/2014/main" id="{C1431FA0-28F9-11CF-64B0-0A14683C9FD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37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39" name="Rectangle 1130">
                <a:extLst>
                  <a:ext uri="{FF2B5EF4-FFF2-40B4-BE49-F238E27FC236}">
                    <a16:creationId xmlns:a16="http://schemas.microsoft.com/office/drawing/2014/main" id="{892BA0EC-C078-CE57-AEAE-19A84BACEE7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748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40" name="Rectangle 1131">
                <a:extLst>
                  <a:ext uri="{FF2B5EF4-FFF2-40B4-BE49-F238E27FC236}">
                    <a16:creationId xmlns:a16="http://schemas.microsoft.com/office/drawing/2014/main" id="{BF84852C-D0B7-5443-6178-ED33A89BEE7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71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441" name="Rectangle 1132">
                <a:extLst>
                  <a:ext uri="{FF2B5EF4-FFF2-40B4-BE49-F238E27FC236}">
                    <a16:creationId xmlns:a16="http://schemas.microsoft.com/office/drawing/2014/main" id="{E1747427-EE48-C5F2-98EA-2B2D6677FE3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02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42" name="Rectangle 1133">
                <a:extLst>
                  <a:ext uri="{FF2B5EF4-FFF2-40B4-BE49-F238E27FC236}">
                    <a16:creationId xmlns:a16="http://schemas.microsoft.com/office/drawing/2014/main" id="{CAB98C73-A79C-26B5-CCD1-6C3E2E129A3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304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443" name="Rectangle 1134">
                <a:extLst>
                  <a:ext uri="{FF2B5EF4-FFF2-40B4-BE49-F238E27FC236}">
                    <a16:creationId xmlns:a16="http://schemas.microsoft.com/office/drawing/2014/main" id="{D9B0D38E-F83E-0F58-1C81-955FBF0B3F2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44" name="Rectangle 1135">
                <a:extLst>
                  <a:ext uri="{FF2B5EF4-FFF2-40B4-BE49-F238E27FC236}">
                    <a16:creationId xmlns:a16="http://schemas.microsoft.com/office/drawing/2014/main" id="{8F2E9780-A165-E8C6-B1B2-BA2FE79C7F7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56" y="36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45" name="Rectangle 1136">
                <a:extLst>
                  <a:ext uri="{FF2B5EF4-FFF2-40B4-BE49-F238E27FC236}">
                    <a16:creationId xmlns:a16="http://schemas.microsoft.com/office/drawing/2014/main" id="{6467BAD8-C908-F7D0-887E-0B0BDF59462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44" y="3698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46" name="Rectangle 1137">
                <a:extLst>
                  <a:ext uri="{FF2B5EF4-FFF2-40B4-BE49-F238E27FC236}">
                    <a16:creationId xmlns:a16="http://schemas.microsoft.com/office/drawing/2014/main" id="{957C93B5-36E5-12D0-DBCF-1BFAB72462D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494" y="3719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47" name="Rectangle 1138">
                <a:extLst>
                  <a:ext uri="{FF2B5EF4-FFF2-40B4-BE49-F238E27FC236}">
                    <a16:creationId xmlns:a16="http://schemas.microsoft.com/office/drawing/2014/main" id="{BDF36BB9-AE1D-B014-6721-6EEC48E6DE2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16" name="Group 1139">
              <a:extLst>
                <a:ext uri="{FF2B5EF4-FFF2-40B4-BE49-F238E27FC236}">
                  <a16:creationId xmlns:a16="http://schemas.microsoft.com/office/drawing/2014/main" id="{A737C259-7F47-1102-DF79-664E5DE97E7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572" y="3051"/>
              <a:ext cx="192" cy="480"/>
              <a:chOff x="3083" y="3531"/>
              <a:chExt cx="192" cy="480"/>
            </a:xfrm>
          </p:grpSpPr>
          <p:sp>
            <p:nvSpPr>
              <p:cNvPr id="427" name="Rectangle 1140">
                <a:extLst>
                  <a:ext uri="{FF2B5EF4-FFF2-40B4-BE49-F238E27FC236}">
                    <a16:creationId xmlns:a16="http://schemas.microsoft.com/office/drawing/2014/main" id="{90E383A6-3901-7BAB-A4B2-7ADFA692A30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28" name="Rectangle 1141">
                <a:extLst>
                  <a:ext uri="{FF2B5EF4-FFF2-40B4-BE49-F238E27FC236}">
                    <a16:creationId xmlns:a16="http://schemas.microsoft.com/office/drawing/2014/main" id="{569E1F42-8B04-CC1F-B3ED-7CD846B2518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29" name="Rectangle 1142">
                <a:extLst>
                  <a:ext uri="{FF2B5EF4-FFF2-40B4-BE49-F238E27FC236}">
                    <a16:creationId xmlns:a16="http://schemas.microsoft.com/office/drawing/2014/main" id="{53B361B3-3776-3D63-AECB-F730AEBC369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30" name="Rectangle 1143">
                <a:extLst>
                  <a:ext uri="{FF2B5EF4-FFF2-40B4-BE49-F238E27FC236}">
                    <a16:creationId xmlns:a16="http://schemas.microsoft.com/office/drawing/2014/main" id="{B6D9C47A-4620-DC01-C03D-0A015068E02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31" name="Rectangle 1144">
                <a:extLst>
                  <a:ext uri="{FF2B5EF4-FFF2-40B4-BE49-F238E27FC236}">
                    <a16:creationId xmlns:a16="http://schemas.microsoft.com/office/drawing/2014/main" id="{606103FB-A187-C380-7D99-315C92B4AF6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32" name="Rectangle 1145">
                <a:extLst>
                  <a:ext uri="{FF2B5EF4-FFF2-40B4-BE49-F238E27FC236}">
                    <a16:creationId xmlns:a16="http://schemas.microsoft.com/office/drawing/2014/main" id="{6CD2D4D7-CD2E-312D-5C13-BC2C54DF888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33" name="Rectangle 1146">
                <a:extLst>
                  <a:ext uri="{FF2B5EF4-FFF2-40B4-BE49-F238E27FC236}">
                    <a16:creationId xmlns:a16="http://schemas.microsoft.com/office/drawing/2014/main" id="{BA76CDBD-353C-17A4-783E-1D15862616C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34" name="Rectangle 1147">
                <a:extLst>
                  <a:ext uri="{FF2B5EF4-FFF2-40B4-BE49-F238E27FC236}">
                    <a16:creationId xmlns:a16="http://schemas.microsoft.com/office/drawing/2014/main" id="{2B6303F8-7108-C143-C44C-C497C4ED533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35" name="Rectangle 1148">
                <a:extLst>
                  <a:ext uri="{FF2B5EF4-FFF2-40B4-BE49-F238E27FC236}">
                    <a16:creationId xmlns:a16="http://schemas.microsoft.com/office/drawing/2014/main" id="{A47F96BF-2CF2-FB04-56D0-457B3456E5A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17" name="Group 1149">
              <a:extLst>
                <a:ext uri="{FF2B5EF4-FFF2-40B4-BE49-F238E27FC236}">
                  <a16:creationId xmlns:a16="http://schemas.microsoft.com/office/drawing/2014/main" id="{5329AFE8-FA02-4E02-E1D4-55EF227C4841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906" y="3051"/>
              <a:ext cx="480" cy="480"/>
              <a:chOff x="4735" y="3531"/>
              <a:chExt cx="480" cy="480"/>
            </a:xfrm>
          </p:grpSpPr>
          <p:sp>
            <p:nvSpPr>
              <p:cNvPr id="411" name="Rectangle 1150">
                <a:extLst>
                  <a:ext uri="{FF2B5EF4-FFF2-40B4-BE49-F238E27FC236}">
                    <a16:creationId xmlns:a16="http://schemas.microsoft.com/office/drawing/2014/main" id="{D9F795A9-82B8-AC11-55F6-A66CFDA1F37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12" name="Rectangle 1151">
                <a:extLst>
                  <a:ext uri="{FF2B5EF4-FFF2-40B4-BE49-F238E27FC236}">
                    <a16:creationId xmlns:a16="http://schemas.microsoft.com/office/drawing/2014/main" id="{72CE2DA0-9543-201E-0A75-86329676E68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963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13" name="Rectangle 1152">
                <a:extLst>
                  <a:ext uri="{FF2B5EF4-FFF2-40B4-BE49-F238E27FC236}">
                    <a16:creationId xmlns:a16="http://schemas.microsoft.com/office/drawing/2014/main" id="{1DDF3CD7-B557-6FA1-C4AB-D145FDC129F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10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14" name="Rectangle 1153">
                <a:extLst>
                  <a:ext uri="{FF2B5EF4-FFF2-40B4-BE49-F238E27FC236}">
                    <a16:creationId xmlns:a16="http://schemas.microsoft.com/office/drawing/2014/main" id="{ED552245-9642-1392-3DAC-A978FE046FA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45" y="3723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15" name="Rectangle 1154">
                <a:extLst>
                  <a:ext uri="{FF2B5EF4-FFF2-40B4-BE49-F238E27FC236}">
                    <a16:creationId xmlns:a16="http://schemas.microsoft.com/office/drawing/2014/main" id="{A5704C7D-A3A6-1F42-8392-B00ECDDA6D1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76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416" name="Rectangle 1155">
                <a:extLst>
                  <a:ext uri="{FF2B5EF4-FFF2-40B4-BE49-F238E27FC236}">
                    <a16:creationId xmlns:a16="http://schemas.microsoft.com/office/drawing/2014/main" id="{949F51B5-2A80-863D-EBBE-04302D951CF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22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17" name="Rectangle 1156">
                <a:extLst>
                  <a:ext uri="{FF2B5EF4-FFF2-40B4-BE49-F238E27FC236}">
                    <a16:creationId xmlns:a16="http://schemas.microsoft.com/office/drawing/2014/main" id="{BF7381FB-1952-C39D-A6BF-8C9557139EE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43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418" name="Rectangle 1157">
                <a:extLst>
                  <a:ext uri="{FF2B5EF4-FFF2-40B4-BE49-F238E27FC236}">
                    <a16:creationId xmlns:a16="http://schemas.microsoft.com/office/drawing/2014/main" id="{B1F1806E-B5CF-9E6A-76F2-AA0C25E03D5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66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19" name="Rectangle 1158">
                <a:extLst>
                  <a:ext uri="{FF2B5EF4-FFF2-40B4-BE49-F238E27FC236}">
                    <a16:creationId xmlns:a16="http://schemas.microsoft.com/office/drawing/2014/main" id="{16D2D2BE-0906-4744-9A25-81BD6EDF5A1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14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20" name="Rectangle 1159">
                <a:extLst>
                  <a:ext uri="{FF2B5EF4-FFF2-40B4-BE49-F238E27FC236}">
                    <a16:creationId xmlns:a16="http://schemas.microsoft.com/office/drawing/2014/main" id="{B334701F-39D9-6011-8E04-CC9C750E34E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857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421" name="Rectangle 1160">
                <a:extLst>
                  <a:ext uri="{FF2B5EF4-FFF2-40B4-BE49-F238E27FC236}">
                    <a16:creationId xmlns:a16="http://schemas.microsoft.com/office/drawing/2014/main" id="{30A6BD85-A431-8B30-F7E4-A6F0A5AD442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V="1">
                <a:off x="4820" y="368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422" name="Rectangle 1161">
                <a:extLst>
                  <a:ext uri="{FF2B5EF4-FFF2-40B4-BE49-F238E27FC236}">
                    <a16:creationId xmlns:a16="http://schemas.microsoft.com/office/drawing/2014/main" id="{79B5A5D9-C410-32A2-E742-5864753820C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53" y="372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23" name="Rectangle 1162">
                <a:extLst>
                  <a:ext uri="{FF2B5EF4-FFF2-40B4-BE49-F238E27FC236}">
                    <a16:creationId xmlns:a16="http://schemas.microsoft.com/office/drawing/2014/main" id="{02B321EC-8BFF-1AFE-A410-145BD76E73F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30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24" name="Rectangle 1163">
                <a:extLst>
                  <a:ext uri="{FF2B5EF4-FFF2-40B4-BE49-F238E27FC236}">
                    <a16:creationId xmlns:a16="http://schemas.microsoft.com/office/drawing/2014/main" id="{6088819A-D672-E566-DD27-64732AC1342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784" y="3796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25" name="Rectangle 1164">
                <a:extLst>
                  <a:ext uri="{FF2B5EF4-FFF2-40B4-BE49-F238E27FC236}">
                    <a16:creationId xmlns:a16="http://schemas.microsoft.com/office/drawing/2014/main" id="{1756DFE8-0B6E-28AF-EAFC-3C02B5B0848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108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26" name="Rectangle 1165">
                <a:extLst>
                  <a:ext uri="{FF2B5EF4-FFF2-40B4-BE49-F238E27FC236}">
                    <a16:creationId xmlns:a16="http://schemas.microsoft.com/office/drawing/2014/main" id="{28F681F6-4B50-1BE9-9F7D-7E862ED788B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18" name="Group 1166">
              <a:extLst>
                <a:ext uri="{FF2B5EF4-FFF2-40B4-BE49-F238E27FC236}">
                  <a16:creationId xmlns:a16="http://schemas.microsoft.com/office/drawing/2014/main" id="{58CD3511-8955-AE00-E0A9-5A80AFF8403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034" y="3056"/>
              <a:ext cx="250" cy="480"/>
              <a:chOff x="5215" y="3531"/>
              <a:chExt cx="250" cy="480"/>
            </a:xfrm>
          </p:grpSpPr>
          <p:sp>
            <p:nvSpPr>
              <p:cNvPr id="399" name="Rectangle 1167">
                <a:extLst>
                  <a:ext uri="{FF2B5EF4-FFF2-40B4-BE49-F238E27FC236}">
                    <a16:creationId xmlns:a16="http://schemas.microsoft.com/office/drawing/2014/main" id="{14CBEAED-A954-1A40-839C-B1C5408F793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00" name="Rectangle 1168">
                <a:extLst>
                  <a:ext uri="{FF2B5EF4-FFF2-40B4-BE49-F238E27FC236}">
                    <a16:creationId xmlns:a16="http://schemas.microsoft.com/office/drawing/2014/main" id="{934F0535-8AEB-8CAC-10BF-C9BF2D6FBA3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963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01" name="Rectangle 1169">
                <a:extLst>
                  <a:ext uri="{FF2B5EF4-FFF2-40B4-BE49-F238E27FC236}">
                    <a16:creationId xmlns:a16="http://schemas.microsoft.com/office/drawing/2014/main" id="{5F582520-100A-5D57-5425-9F667731CB9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94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02" name="Rectangle 1170">
                <a:extLst>
                  <a:ext uri="{FF2B5EF4-FFF2-40B4-BE49-F238E27FC236}">
                    <a16:creationId xmlns:a16="http://schemas.microsoft.com/office/drawing/2014/main" id="{F0EC0848-091C-0817-FEDB-F300AA6468B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98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03" name="Rectangle 1171">
                <a:extLst>
                  <a:ext uri="{FF2B5EF4-FFF2-40B4-BE49-F238E27FC236}">
                    <a16:creationId xmlns:a16="http://schemas.microsoft.com/office/drawing/2014/main" id="{E8CD3600-746B-D8CD-BCDD-6BA235E0AF2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417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04" name="Rectangle 1172">
                <a:extLst>
                  <a:ext uri="{FF2B5EF4-FFF2-40B4-BE49-F238E27FC236}">
                    <a16:creationId xmlns:a16="http://schemas.microsoft.com/office/drawing/2014/main" id="{742515B4-B1C1-58B9-A3E6-96E14D9B785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21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05" name="Rectangle 1173">
                <a:extLst>
                  <a:ext uri="{FF2B5EF4-FFF2-40B4-BE49-F238E27FC236}">
                    <a16:creationId xmlns:a16="http://schemas.microsoft.com/office/drawing/2014/main" id="{C8869E30-2731-2934-7312-784AE12F275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3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06" name="Rectangle 1174">
                <a:extLst>
                  <a:ext uri="{FF2B5EF4-FFF2-40B4-BE49-F238E27FC236}">
                    <a16:creationId xmlns:a16="http://schemas.microsoft.com/office/drawing/2014/main" id="{698C956B-CB65-F8EC-B32B-D76B931B6A1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3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07" name="Rectangle 1175">
                <a:extLst>
                  <a:ext uri="{FF2B5EF4-FFF2-40B4-BE49-F238E27FC236}">
                    <a16:creationId xmlns:a16="http://schemas.microsoft.com/office/drawing/2014/main" id="{B6851715-95D3-7E81-7109-AE3A4DDC72A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08" name="Rectangle 1176">
                <a:extLst>
                  <a:ext uri="{FF2B5EF4-FFF2-40B4-BE49-F238E27FC236}">
                    <a16:creationId xmlns:a16="http://schemas.microsoft.com/office/drawing/2014/main" id="{29BB55CD-0F34-C155-2E46-ABD1EF2FAC7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09" name="Rectangle 1177">
                <a:extLst>
                  <a:ext uri="{FF2B5EF4-FFF2-40B4-BE49-F238E27FC236}">
                    <a16:creationId xmlns:a16="http://schemas.microsoft.com/office/drawing/2014/main" id="{39A3A234-D4A8-523D-47F6-244DCFB5733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5" y="3725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410" name="Rectangle 1178">
                <a:extLst>
                  <a:ext uri="{FF2B5EF4-FFF2-40B4-BE49-F238E27FC236}">
                    <a16:creationId xmlns:a16="http://schemas.microsoft.com/office/drawing/2014/main" id="{3D198FBF-4505-D332-7785-C4D4B8529BA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19" name="Group 1179">
              <a:extLst>
                <a:ext uri="{FF2B5EF4-FFF2-40B4-BE49-F238E27FC236}">
                  <a16:creationId xmlns:a16="http://schemas.microsoft.com/office/drawing/2014/main" id="{007C6879-686B-6083-E56F-44B7ABD47FB4}"/>
                </a:ext>
              </a:extLst>
            </p:cNvPr>
            <p:cNvGrpSpPr>
              <a:grpSpLocks/>
            </p:cNvGrpSpPr>
            <p:nvPr/>
          </p:nvGrpSpPr>
          <p:grpSpPr bwMode="auto">
            <a:xfrm flipH="1" flipV="1">
              <a:off x="4427" y="3051"/>
              <a:ext cx="288" cy="480"/>
              <a:chOff x="4255" y="3531"/>
              <a:chExt cx="288" cy="480"/>
            </a:xfrm>
          </p:grpSpPr>
          <p:sp>
            <p:nvSpPr>
              <p:cNvPr id="387" name="Rectangle 1180">
                <a:extLst>
                  <a:ext uri="{FF2B5EF4-FFF2-40B4-BE49-F238E27FC236}">
                    <a16:creationId xmlns:a16="http://schemas.microsoft.com/office/drawing/2014/main" id="{CF5A95A3-4D81-4682-9D1A-1BA434D8F06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88" name="Rectangle 1181">
                <a:extLst>
                  <a:ext uri="{FF2B5EF4-FFF2-40B4-BE49-F238E27FC236}">
                    <a16:creationId xmlns:a16="http://schemas.microsoft.com/office/drawing/2014/main" id="{2BEC5F9C-C7C4-7C74-FC2A-28DEC52D8F3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963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89" name="Rectangle 1182">
                <a:extLst>
                  <a:ext uri="{FF2B5EF4-FFF2-40B4-BE49-F238E27FC236}">
                    <a16:creationId xmlns:a16="http://schemas.microsoft.com/office/drawing/2014/main" id="{36540A44-A01A-92A7-005F-A87CA88DC38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37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90" name="Rectangle 1183">
                <a:extLst>
                  <a:ext uri="{FF2B5EF4-FFF2-40B4-BE49-F238E27FC236}">
                    <a16:creationId xmlns:a16="http://schemas.microsoft.com/office/drawing/2014/main" id="{C851FD63-4017-44FD-955D-E89ABEF0005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748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91" name="Rectangle 1184">
                <a:extLst>
                  <a:ext uri="{FF2B5EF4-FFF2-40B4-BE49-F238E27FC236}">
                    <a16:creationId xmlns:a16="http://schemas.microsoft.com/office/drawing/2014/main" id="{E7675E51-3842-CDAB-F73E-6782BC7C713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71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392" name="Rectangle 1185">
                <a:extLst>
                  <a:ext uri="{FF2B5EF4-FFF2-40B4-BE49-F238E27FC236}">
                    <a16:creationId xmlns:a16="http://schemas.microsoft.com/office/drawing/2014/main" id="{8497E138-373C-6663-F50D-93006D757A1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02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93" name="Rectangle 1186">
                <a:extLst>
                  <a:ext uri="{FF2B5EF4-FFF2-40B4-BE49-F238E27FC236}">
                    <a16:creationId xmlns:a16="http://schemas.microsoft.com/office/drawing/2014/main" id="{661084AF-1DED-C57B-37C9-E7835595166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304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394" name="Rectangle 1187">
                <a:extLst>
                  <a:ext uri="{FF2B5EF4-FFF2-40B4-BE49-F238E27FC236}">
                    <a16:creationId xmlns:a16="http://schemas.microsoft.com/office/drawing/2014/main" id="{D33D15AD-03BB-A3BB-CA4D-B0688102200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95" name="Rectangle 1188">
                <a:extLst>
                  <a:ext uri="{FF2B5EF4-FFF2-40B4-BE49-F238E27FC236}">
                    <a16:creationId xmlns:a16="http://schemas.microsoft.com/office/drawing/2014/main" id="{3F69F41B-A695-D2FA-5AF1-79E9177F959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56" y="36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96" name="Rectangle 1189">
                <a:extLst>
                  <a:ext uri="{FF2B5EF4-FFF2-40B4-BE49-F238E27FC236}">
                    <a16:creationId xmlns:a16="http://schemas.microsoft.com/office/drawing/2014/main" id="{E34ED8A9-ABD6-FB05-014E-C64D9EDE17C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44" y="3698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97" name="Rectangle 1190">
                <a:extLst>
                  <a:ext uri="{FF2B5EF4-FFF2-40B4-BE49-F238E27FC236}">
                    <a16:creationId xmlns:a16="http://schemas.microsoft.com/office/drawing/2014/main" id="{3327B03B-E916-2C55-58DF-8A36FC631F0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494" y="3719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98" name="Rectangle 1191">
                <a:extLst>
                  <a:ext uri="{FF2B5EF4-FFF2-40B4-BE49-F238E27FC236}">
                    <a16:creationId xmlns:a16="http://schemas.microsoft.com/office/drawing/2014/main" id="{E6F9AEFD-27E4-45A3-5B72-51EFEB089E7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20" name="Group 1192">
              <a:extLst>
                <a:ext uri="{FF2B5EF4-FFF2-40B4-BE49-F238E27FC236}">
                  <a16:creationId xmlns:a16="http://schemas.microsoft.com/office/drawing/2014/main" id="{D58ECACF-1A58-D015-C428-414AE26DFDB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716" y="3051"/>
              <a:ext cx="192" cy="480"/>
              <a:chOff x="3083" y="3531"/>
              <a:chExt cx="192" cy="480"/>
            </a:xfrm>
          </p:grpSpPr>
          <p:sp>
            <p:nvSpPr>
              <p:cNvPr id="378" name="Rectangle 1193">
                <a:extLst>
                  <a:ext uri="{FF2B5EF4-FFF2-40B4-BE49-F238E27FC236}">
                    <a16:creationId xmlns:a16="http://schemas.microsoft.com/office/drawing/2014/main" id="{EAAFDDF8-60E4-A4B0-8506-F60FD128CA0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79" name="Rectangle 1194">
                <a:extLst>
                  <a:ext uri="{FF2B5EF4-FFF2-40B4-BE49-F238E27FC236}">
                    <a16:creationId xmlns:a16="http://schemas.microsoft.com/office/drawing/2014/main" id="{E80C4F43-9E66-12F5-90EE-B52549983E8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80" name="Rectangle 1195">
                <a:extLst>
                  <a:ext uri="{FF2B5EF4-FFF2-40B4-BE49-F238E27FC236}">
                    <a16:creationId xmlns:a16="http://schemas.microsoft.com/office/drawing/2014/main" id="{425A5AA1-3811-C9DE-92BF-5E6F17240E9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81" name="Rectangle 1196">
                <a:extLst>
                  <a:ext uri="{FF2B5EF4-FFF2-40B4-BE49-F238E27FC236}">
                    <a16:creationId xmlns:a16="http://schemas.microsoft.com/office/drawing/2014/main" id="{BB45CC7D-1E5A-7D8F-4F71-1E93A3057A2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82" name="Rectangle 1197">
                <a:extLst>
                  <a:ext uri="{FF2B5EF4-FFF2-40B4-BE49-F238E27FC236}">
                    <a16:creationId xmlns:a16="http://schemas.microsoft.com/office/drawing/2014/main" id="{F71E2C94-DF3E-7800-C5A7-4ABEB4771DF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83" name="Rectangle 1198">
                <a:extLst>
                  <a:ext uri="{FF2B5EF4-FFF2-40B4-BE49-F238E27FC236}">
                    <a16:creationId xmlns:a16="http://schemas.microsoft.com/office/drawing/2014/main" id="{3B4CB6BC-2155-AB02-399C-4FC42570CDE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84" name="Rectangle 1199">
                <a:extLst>
                  <a:ext uri="{FF2B5EF4-FFF2-40B4-BE49-F238E27FC236}">
                    <a16:creationId xmlns:a16="http://schemas.microsoft.com/office/drawing/2014/main" id="{35B46182-02CE-6D6B-AEFF-C9C94523C8F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85" name="Rectangle 1200">
                <a:extLst>
                  <a:ext uri="{FF2B5EF4-FFF2-40B4-BE49-F238E27FC236}">
                    <a16:creationId xmlns:a16="http://schemas.microsoft.com/office/drawing/2014/main" id="{95F4FB87-42C9-5B6F-74FB-E2B7F422920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86" name="Rectangle 1201">
                <a:extLst>
                  <a:ext uri="{FF2B5EF4-FFF2-40B4-BE49-F238E27FC236}">
                    <a16:creationId xmlns:a16="http://schemas.microsoft.com/office/drawing/2014/main" id="{051B2DA0-7C16-013A-1B19-647F5A14B3A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21" name="Group 1202">
              <a:extLst>
                <a:ext uri="{FF2B5EF4-FFF2-40B4-BE49-F238E27FC236}">
                  <a16:creationId xmlns:a16="http://schemas.microsoft.com/office/drawing/2014/main" id="{BB9D55DD-8E08-080D-B791-254BF47F5D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0" y="3531"/>
              <a:ext cx="250" cy="480"/>
              <a:chOff x="5215" y="3531"/>
              <a:chExt cx="250" cy="480"/>
            </a:xfrm>
          </p:grpSpPr>
          <p:sp>
            <p:nvSpPr>
              <p:cNvPr id="366" name="Rectangle 1203">
                <a:extLst>
                  <a:ext uri="{FF2B5EF4-FFF2-40B4-BE49-F238E27FC236}">
                    <a16:creationId xmlns:a16="http://schemas.microsoft.com/office/drawing/2014/main" id="{2A5D6864-6E40-D451-B125-E4820ADEA83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67" name="Rectangle 1204">
                <a:extLst>
                  <a:ext uri="{FF2B5EF4-FFF2-40B4-BE49-F238E27FC236}">
                    <a16:creationId xmlns:a16="http://schemas.microsoft.com/office/drawing/2014/main" id="{D961CD30-D8D9-F51C-4565-9C6C330528F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963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68" name="Rectangle 1205">
                <a:extLst>
                  <a:ext uri="{FF2B5EF4-FFF2-40B4-BE49-F238E27FC236}">
                    <a16:creationId xmlns:a16="http://schemas.microsoft.com/office/drawing/2014/main" id="{640FBA33-7AA1-D390-D21C-DA90DD9179B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94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69" name="Rectangle 1206">
                <a:extLst>
                  <a:ext uri="{FF2B5EF4-FFF2-40B4-BE49-F238E27FC236}">
                    <a16:creationId xmlns:a16="http://schemas.microsoft.com/office/drawing/2014/main" id="{5AF6DB5B-BF10-C5C5-0D46-801AACBA880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98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70" name="Rectangle 1207">
                <a:extLst>
                  <a:ext uri="{FF2B5EF4-FFF2-40B4-BE49-F238E27FC236}">
                    <a16:creationId xmlns:a16="http://schemas.microsoft.com/office/drawing/2014/main" id="{1AF41E99-B292-76BC-0DD9-D1F2A8961D4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417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71" name="Rectangle 1208">
                <a:extLst>
                  <a:ext uri="{FF2B5EF4-FFF2-40B4-BE49-F238E27FC236}">
                    <a16:creationId xmlns:a16="http://schemas.microsoft.com/office/drawing/2014/main" id="{CCC8ED42-0A12-F9A0-1369-AA9A11DFDCA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21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72" name="Rectangle 1209">
                <a:extLst>
                  <a:ext uri="{FF2B5EF4-FFF2-40B4-BE49-F238E27FC236}">
                    <a16:creationId xmlns:a16="http://schemas.microsoft.com/office/drawing/2014/main" id="{329946D5-E228-85CB-FF98-E0BC17F50C9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3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73" name="Rectangle 1210">
                <a:extLst>
                  <a:ext uri="{FF2B5EF4-FFF2-40B4-BE49-F238E27FC236}">
                    <a16:creationId xmlns:a16="http://schemas.microsoft.com/office/drawing/2014/main" id="{9D250A5C-A8FA-55A4-06D7-ACEE3329A57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3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74" name="Rectangle 1211">
                <a:extLst>
                  <a:ext uri="{FF2B5EF4-FFF2-40B4-BE49-F238E27FC236}">
                    <a16:creationId xmlns:a16="http://schemas.microsoft.com/office/drawing/2014/main" id="{8EE21752-50CA-12DF-D1B6-C998BBFC56D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75" name="Rectangle 1212">
                <a:extLst>
                  <a:ext uri="{FF2B5EF4-FFF2-40B4-BE49-F238E27FC236}">
                    <a16:creationId xmlns:a16="http://schemas.microsoft.com/office/drawing/2014/main" id="{278B3B2B-7AFC-DD04-5DD7-0BC3DC695A3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76" name="Rectangle 1213">
                <a:extLst>
                  <a:ext uri="{FF2B5EF4-FFF2-40B4-BE49-F238E27FC236}">
                    <a16:creationId xmlns:a16="http://schemas.microsoft.com/office/drawing/2014/main" id="{A2E7F327-A14A-9F7F-E958-55FE530563B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5" y="3725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77" name="Rectangle 1214">
                <a:extLst>
                  <a:ext uri="{FF2B5EF4-FFF2-40B4-BE49-F238E27FC236}">
                    <a16:creationId xmlns:a16="http://schemas.microsoft.com/office/drawing/2014/main" id="{A4BC1A6C-1DC9-A24E-1C3F-385D08E27D9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22" name="Group 1215">
              <a:extLst>
                <a:ext uri="{FF2B5EF4-FFF2-40B4-BE49-F238E27FC236}">
                  <a16:creationId xmlns:a16="http://schemas.microsoft.com/office/drawing/2014/main" id="{376BAAAF-74B8-00E4-A24E-7E1048E552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4" y="3531"/>
              <a:ext cx="250" cy="480"/>
              <a:chOff x="5215" y="3531"/>
              <a:chExt cx="250" cy="480"/>
            </a:xfrm>
          </p:grpSpPr>
          <p:sp>
            <p:nvSpPr>
              <p:cNvPr id="354" name="Rectangle 1216">
                <a:extLst>
                  <a:ext uri="{FF2B5EF4-FFF2-40B4-BE49-F238E27FC236}">
                    <a16:creationId xmlns:a16="http://schemas.microsoft.com/office/drawing/2014/main" id="{CE5903F5-FF3F-B85E-2152-A183DC5CE95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55" name="Rectangle 1217">
                <a:extLst>
                  <a:ext uri="{FF2B5EF4-FFF2-40B4-BE49-F238E27FC236}">
                    <a16:creationId xmlns:a16="http://schemas.microsoft.com/office/drawing/2014/main" id="{A7FAED1D-8599-D939-90D7-7575B661D66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963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56" name="Rectangle 1218">
                <a:extLst>
                  <a:ext uri="{FF2B5EF4-FFF2-40B4-BE49-F238E27FC236}">
                    <a16:creationId xmlns:a16="http://schemas.microsoft.com/office/drawing/2014/main" id="{D364AED1-70AF-94CB-AFA3-6C4B63ABD7A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94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57" name="Rectangle 1219">
                <a:extLst>
                  <a:ext uri="{FF2B5EF4-FFF2-40B4-BE49-F238E27FC236}">
                    <a16:creationId xmlns:a16="http://schemas.microsoft.com/office/drawing/2014/main" id="{4E279FB7-8188-1746-164E-EE8F811564E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98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58" name="Rectangle 1220">
                <a:extLst>
                  <a:ext uri="{FF2B5EF4-FFF2-40B4-BE49-F238E27FC236}">
                    <a16:creationId xmlns:a16="http://schemas.microsoft.com/office/drawing/2014/main" id="{4B24AF70-D7DD-7285-47F5-3F400A25ECA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417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59" name="Rectangle 1221">
                <a:extLst>
                  <a:ext uri="{FF2B5EF4-FFF2-40B4-BE49-F238E27FC236}">
                    <a16:creationId xmlns:a16="http://schemas.microsoft.com/office/drawing/2014/main" id="{4A0334DD-C755-4F4D-93BA-828A49B2242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21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60" name="Rectangle 1222">
                <a:extLst>
                  <a:ext uri="{FF2B5EF4-FFF2-40B4-BE49-F238E27FC236}">
                    <a16:creationId xmlns:a16="http://schemas.microsoft.com/office/drawing/2014/main" id="{3F261518-577B-F53B-76FE-1C2EB810BD9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3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61" name="Rectangle 1223">
                <a:extLst>
                  <a:ext uri="{FF2B5EF4-FFF2-40B4-BE49-F238E27FC236}">
                    <a16:creationId xmlns:a16="http://schemas.microsoft.com/office/drawing/2014/main" id="{BF8972D8-16ED-18E8-A975-BA9C6A962E2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3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62" name="Rectangle 1224">
                <a:extLst>
                  <a:ext uri="{FF2B5EF4-FFF2-40B4-BE49-F238E27FC236}">
                    <a16:creationId xmlns:a16="http://schemas.microsoft.com/office/drawing/2014/main" id="{5730EF2D-5CAE-2B50-BA19-E757A7B61CA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63" name="Rectangle 1225">
                <a:extLst>
                  <a:ext uri="{FF2B5EF4-FFF2-40B4-BE49-F238E27FC236}">
                    <a16:creationId xmlns:a16="http://schemas.microsoft.com/office/drawing/2014/main" id="{BC142745-C4CA-8DA5-405E-EBC0F185181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64" name="Rectangle 1226">
                <a:extLst>
                  <a:ext uri="{FF2B5EF4-FFF2-40B4-BE49-F238E27FC236}">
                    <a16:creationId xmlns:a16="http://schemas.microsoft.com/office/drawing/2014/main" id="{F3A79F61-AADD-5A5D-B478-EE31DC6C38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5" y="3725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65" name="Rectangle 1227">
                <a:extLst>
                  <a:ext uri="{FF2B5EF4-FFF2-40B4-BE49-F238E27FC236}">
                    <a16:creationId xmlns:a16="http://schemas.microsoft.com/office/drawing/2014/main" id="{BC3B68CD-37DC-6CC7-E8B7-763DFEF4C7A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23" name="Group 1228">
              <a:extLst>
                <a:ext uri="{FF2B5EF4-FFF2-40B4-BE49-F238E27FC236}">
                  <a16:creationId xmlns:a16="http://schemas.microsoft.com/office/drawing/2014/main" id="{7C699143-D69B-9221-84AC-CBA6DD06E956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784" y="3056"/>
              <a:ext cx="192" cy="480"/>
              <a:chOff x="3083" y="3531"/>
              <a:chExt cx="192" cy="480"/>
            </a:xfrm>
          </p:grpSpPr>
          <p:sp>
            <p:nvSpPr>
              <p:cNvPr id="345" name="Rectangle 1229">
                <a:extLst>
                  <a:ext uri="{FF2B5EF4-FFF2-40B4-BE49-F238E27FC236}">
                    <a16:creationId xmlns:a16="http://schemas.microsoft.com/office/drawing/2014/main" id="{84B620E0-FE83-0AB2-A418-A4D7710E5AD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46" name="Rectangle 1230">
                <a:extLst>
                  <a:ext uri="{FF2B5EF4-FFF2-40B4-BE49-F238E27FC236}">
                    <a16:creationId xmlns:a16="http://schemas.microsoft.com/office/drawing/2014/main" id="{B09BD51E-513E-2009-9452-C7F0B7D93E8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47" name="Rectangle 1231">
                <a:extLst>
                  <a:ext uri="{FF2B5EF4-FFF2-40B4-BE49-F238E27FC236}">
                    <a16:creationId xmlns:a16="http://schemas.microsoft.com/office/drawing/2014/main" id="{10993AF9-0AE5-427E-3253-51B2F3F10EE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48" name="Rectangle 1232">
                <a:extLst>
                  <a:ext uri="{FF2B5EF4-FFF2-40B4-BE49-F238E27FC236}">
                    <a16:creationId xmlns:a16="http://schemas.microsoft.com/office/drawing/2014/main" id="{808C99CB-EEB5-8530-FD9D-A10A54D8713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49" name="Rectangle 1233">
                <a:extLst>
                  <a:ext uri="{FF2B5EF4-FFF2-40B4-BE49-F238E27FC236}">
                    <a16:creationId xmlns:a16="http://schemas.microsoft.com/office/drawing/2014/main" id="{8229AF39-47D9-795C-1BA2-46A75C9D409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50" name="Rectangle 1234">
                <a:extLst>
                  <a:ext uri="{FF2B5EF4-FFF2-40B4-BE49-F238E27FC236}">
                    <a16:creationId xmlns:a16="http://schemas.microsoft.com/office/drawing/2014/main" id="{1457B807-6199-7295-8AA9-5B2EA21F8C8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51" name="Rectangle 1235">
                <a:extLst>
                  <a:ext uri="{FF2B5EF4-FFF2-40B4-BE49-F238E27FC236}">
                    <a16:creationId xmlns:a16="http://schemas.microsoft.com/office/drawing/2014/main" id="{1DD85581-984A-F166-24C5-DD15169BE57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52" name="Rectangle 1236">
                <a:extLst>
                  <a:ext uri="{FF2B5EF4-FFF2-40B4-BE49-F238E27FC236}">
                    <a16:creationId xmlns:a16="http://schemas.microsoft.com/office/drawing/2014/main" id="{8C16A53B-9E60-8E9F-5226-CC638881C7C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53" name="Rectangle 1237">
                <a:extLst>
                  <a:ext uri="{FF2B5EF4-FFF2-40B4-BE49-F238E27FC236}">
                    <a16:creationId xmlns:a16="http://schemas.microsoft.com/office/drawing/2014/main" id="{478BF796-3DCA-CC25-D5C8-6B45E5C2F3A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24" name="Group 1238">
              <a:extLst>
                <a:ext uri="{FF2B5EF4-FFF2-40B4-BE49-F238E27FC236}">
                  <a16:creationId xmlns:a16="http://schemas.microsoft.com/office/drawing/2014/main" id="{3E58E5BE-A2B1-7E75-8F22-D062CB89B15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947" y="3056"/>
              <a:ext cx="480" cy="480"/>
              <a:chOff x="4735" y="3531"/>
              <a:chExt cx="480" cy="480"/>
            </a:xfrm>
          </p:grpSpPr>
          <p:sp>
            <p:nvSpPr>
              <p:cNvPr id="329" name="Rectangle 1239">
                <a:extLst>
                  <a:ext uri="{FF2B5EF4-FFF2-40B4-BE49-F238E27FC236}">
                    <a16:creationId xmlns:a16="http://schemas.microsoft.com/office/drawing/2014/main" id="{4A691013-D99B-2E75-A001-519AE071218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30" name="Rectangle 1240">
                <a:extLst>
                  <a:ext uri="{FF2B5EF4-FFF2-40B4-BE49-F238E27FC236}">
                    <a16:creationId xmlns:a16="http://schemas.microsoft.com/office/drawing/2014/main" id="{C48EE527-D21C-08A5-29A0-779BC8D5276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963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31" name="Rectangle 1241">
                <a:extLst>
                  <a:ext uri="{FF2B5EF4-FFF2-40B4-BE49-F238E27FC236}">
                    <a16:creationId xmlns:a16="http://schemas.microsoft.com/office/drawing/2014/main" id="{3C3985A8-7F47-E6F0-1B0E-717D90A399B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10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32" name="Rectangle 1242">
                <a:extLst>
                  <a:ext uri="{FF2B5EF4-FFF2-40B4-BE49-F238E27FC236}">
                    <a16:creationId xmlns:a16="http://schemas.microsoft.com/office/drawing/2014/main" id="{E9D9D836-AF6E-D7F2-F888-858E936EB39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45" y="3723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33" name="Rectangle 1243">
                <a:extLst>
                  <a:ext uri="{FF2B5EF4-FFF2-40B4-BE49-F238E27FC236}">
                    <a16:creationId xmlns:a16="http://schemas.microsoft.com/office/drawing/2014/main" id="{02F80D3D-2D32-CCEA-9F02-47C63ECE04C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76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334" name="Rectangle 1244">
                <a:extLst>
                  <a:ext uri="{FF2B5EF4-FFF2-40B4-BE49-F238E27FC236}">
                    <a16:creationId xmlns:a16="http://schemas.microsoft.com/office/drawing/2014/main" id="{3880288F-E449-466F-73C9-4808C3B3B23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22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35" name="Rectangle 1245">
                <a:extLst>
                  <a:ext uri="{FF2B5EF4-FFF2-40B4-BE49-F238E27FC236}">
                    <a16:creationId xmlns:a16="http://schemas.microsoft.com/office/drawing/2014/main" id="{5DEFDD00-7D5E-DF7A-6B2F-792E940AB7A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43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336" name="Rectangle 1246">
                <a:extLst>
                  <a:ext uri="{FF2B5EF4-FFF2-40B4-BE49-F238E27FC236}">
                    <a16:creationId xmlns:a16="http://schemas.microsoft.com/office/drawing/2014/main" id="{954F0317-D781-0CAD-3EA8-68D16BB7020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66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37" name="Rectangle 1247">
                <a:extLst>
                  <a:ext uri="{FF2B5EF4-FFF2-40B4-BE49-F238E27FC236}">
                    <a16:creationId xmlns:a16="http://schemas.microsoft.com/office/drawing/2014/main" id="{03E5A857-7404-CB5B-0049-652041D0608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14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38" name="Rectangle 1248">
                <a:extLst>
                  <a:ext uri="{FF2B5EF4-FFF2-40B4-BE49-F238E27FC236}">
                    <a16:creationId xmlns:a16="http://schemas.microsoft.com/office/drawing/2014/main" id="{B629A014-C92B-2E83-34D2-B7C8AFEC07E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857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339" name="Rectangle 1249">
                <a:extLst>
                  <a:ext uri="{FF2B5EF4-FFF2-40B4-BE49-F238E27FC236}">
                    <a16:creationId xmlns:a16="http://schemas.microsoft.com/office/drawing/2014/main" id="{0A244F99-FD1B-2CCE-58E6-B0F9C4CD63E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V="1">
                <a:off x="4820" y="368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340" name="Rectangle 1250">
                <a:extLst>
                  <a:ext uri="{FF2B5EF4-FFF2-40B4-BE49-F238E27FC236}">
                    <a16:creationId xmlns:a16="http://schemas.microsoft.com/office/drawing/2014/main" id="{C2B57E1F-FBE1-006D-7845-76BB75C0272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53" y="372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41" name="Rectangle 1251">
                <a:extLst>
                  <a:ext uri="{FF2B5EF4-FFF2-40B4-BE49-F238E27FC236}">
                    <a16:creationId xmlns:a16="http://schemas.microsoft.com/office/drawing/2014/main" id="{04A5789A-6E45-9A9E-C12C-155DA61636D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30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42" name="Rectangle 1252">
                <a:extLst>
                  <a:ext uri="{FF2B5EF4-FFF2-40B4-BE49-F238E27FC236}">
                    <a16:creationId xmlns:a16="http://schemas.microsoft.com/office/drawing/2014/main" id="{57A69F35-0217-1ED2-1512-F0757DB6912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784" y="3796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43" name="Rectangle 1253">
                <a:extLst>
                  <a:ext uri="{FF2B5EF4-FFF2-40B4-BE49-F238E27FC236}">
                    <a16:creationId xmlns:a16="http://schemas.microsoft.com/office/drawing/2014/main" id="{B626B7F8-D3C2-B4EA-2B24-5AEA49F1238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108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44" name="Rectangle 1254">
                <a:extLst>
                  <a:ext uri="{FF2B5EF4-FFF2-40B4-BE49-F238E27FC236}">
                    <a16:creationId xmlns:a16="http://schemas.microsoft.com/office/drawing/2014/main" id="{F4D880F6-DF58-F643-1BEE-36E2A80DEF9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25" name="Group 1255">
              <a:extLst>
                <a:ext uri="{FF2B5EF4-FFF2-40B4-BE49-F238E27FC236}">
                  <a16:creationId xmlns:a16="http://schemas.microsoft.com/office/drawing/2014/main" id="{1595FDA4-87BC-11A0-828B-BE09603B4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9" y="2571"/>
              <a:ext cx="192" cy="480"/>
              <a:chOff x="3083" y="3531"/>
              <a:chExt cx="192" cy="480"/>
            </a:xfrm>
          </p:grpSpPr>
          <p:sp>
            <p:nvSpPr>
              <p:cNvPr id="320" name="Rectangle 1256">
                <a:extLst>
                  <a:ext uri="{FF2B5EF4-FFF2-40B4-BE49-F238E27FC236}">
                    <a16:creationId xmlns:a16="http://schemas.microsoft.com/office/drawing/2014/main" id="{65E9D9A8-861A-AA54-CA32-817E70D26D0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21" name="Rectangle 1257">
                <a:extLst>
                  <a:ext uri="{FF2B5EF4-FFF2-40B4-BE49-F238E27FC236}">
                    <a16:creationId xmlns:a16="http://schemas.microsoft.com/office/drawing/2014/main" id="{2B405003-6805-7DD1-893C-2748BEF027A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22" name="Rectangle 1258">
                <a:extLst>
                  <a:ext uri="{FF2B5EF4-FFF2-40B4-BE49-F238E27FC236}">
                    <a16:creationId xmlns:a16="http://schemas.microsoft.com/office/drawing/2014/main" id="{7896029B-01B2-2E8F-60E4-A00E4134048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23" name="Rectangle 1259">
                <a:extLst>
                  <a:ext uri="{FF2B5EF4-FFF2-40B4-BE49-F238E27FC236}">
                    <a16:creationId xmlns:a16="http://schemas.microsoft.com/office/drawing/2014/main" id="{59D1877A-CDED-BF5A-E39D-DB568513579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24" name="Rectangle 1260">
                <a:extLst>
                  <a:ext uri="{FF2B5EF4-FFF2-40B4-BE49-F238E27FC236}">
                    <a16:creationId xmlns:a16="http://schemas.microsoft.com/office/drawing/2014/main" id="{2F65D8E5-A106-FDB6-CAA0-165AF010DF5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25" name="Rectangle 1261">
                <a:extLst>
                  <a:ext uri="{FF2B5EF4-FFF2-40B4-BE49-F238E27FC236}">
                    <a16:creationId xmlns:a16="http://schemas.microsoft.com/office/drawing/2014/main" id="{2043703C-7635-6341-4AC9-86B6CA00E05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26" name="Rectangle 1262">
                <a:extLst>
                  <a:ext uri="{FF2B5EF4-FFF2-40B4-BE49-F238E27FC236}">
                    <a16:creationId xmlns:a16="http://schemas.microsoft.com/office/drawing/2014/main" id="{26E56033-F65F-8AC4-4500-0BDEC200DC9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27" name="Rectangle 1263">
                <a:extLst>
                  <a:ext uri="{FF2B5EF4-FFF2-40B4-BE49-F238E27FC236}">
                    <a16:creationId xmlns:a16="http://schemas.microsoft.com/office/drawing/2014/main" id="{0BE8A53C-4B34-65E7-0DCC-C9D7C04A3A5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28" name="Rectangle 1264">
                <a:extLst>
                  <a:ext uri="{FF2B5EF4-FFF2-40B4-BE49-F238E27FC236}">
                    <a16:creationId xmlns:a16="http://schemas.microsoft.com/office/drawing/2014/main" id="{8D7C91DC-A91A-79A2-F6BC-C7A99B4E6C1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26" name="Group 1265">
              <a:extLst>
                <a:ext uri="{FF2B5EF4-FFF2-40B4-BE49-F238E27FC236}">
                  <a16:creationId xmlns:a16="http://schemas.microsoft.com/office/drawing/2014/main" id="{E0602DBD-4384-3121-F076-71609D367D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8" y="2571"/>
              <a:ext cx="288" cy="480"/>
              <a:chOff x="4255" y="3531"/>
              <a:chExt cx="288" cy="480"/>
            </a:xfrm>
          </p:grpSpPr>
          <p:sp>
            <p:nvSpPr>
              <p:cNvPr id="308" name="Rectangle 1266">
                <a:extLst>
                  <a:ext uri="{FF2B5EF4-FFF2-40B4-BE49-F238E27FC236}">
                    <a16:creationId xmlns:a16="http://schemas.microsoft.com/office/drawing/2014/main" id="{A48F4113-0672-58AB-7486-7463FD92762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09" name="Rectangle 1267">
                <a:extLst>
                  <a:ext uri="{FF2B5EF4-FFF2-40B4-BE49-F238E27FC236}">
                    <a16:creationId xmlns:a16="http://schemas.microsoft.com/office/drawing/2014/main" id="{115B4D9D-9A93-6422-9FB0-EC547EE7250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963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10" name="Rectangle 1268">
                <a:extLst>
                  <a:ext uri="{FF2B5EF4-FFF2-40B4-BE49-F238E27FC236}">
                    <a16:creationId xmlns:a16="http://schemas.microsoft.com/office/drawing/2014/main" id="{263DF469-3FE3-3998-ABA0-3D6621D360D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37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11" name="Rectangle 1269">
                <a:extLst>
                  <a:ext uri="{FF2B5EF4-FFF2-40B4-BE49-F238E27FC236}">
                    <a16:creationId xmlns:a16="http://schemas.microsoft.com/office/drawing/2014/main" id="{7876AD66-AE0F-6D5D-96ED-A63241C172C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748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12" name="Rectangle 1270">
                <a:extLst>
                  <a:ext uri="{FF2B5EF4-FFF2-40B4-BE49-F238E27FC236}">
                    <a16:creationId xmlns:a16="http://schemas.microsoft.com/office/drawing/2014/main" id="{D608FD93-6310-9D62-6B24-0A3E787F6D9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71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313" name="Rectangle 1271">
                <a:extLst>
                  <a:ext uri="{FF2B5EF4-FFF2-40B4-BE49-F238E27FC236}">
                    <a16:creationId xmlns:a16="http://schemas.microsoft.com/office/drawing/2014/main" id="{4FCFD63D-942F-C11D-41A2-6B563BFC962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02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14" name="Rectangle 1272">
                <a:extLst>
                  <a:ext uri="{FF2B5EF4-FFF2-40B4-BE49-F238E27FC236}">
                    <a16:creationId xmlns:a16="http://schemas.microsoft.com/office/drawing/2014/main" id="{72F3E28C-1456-D80C-E86F-B677F495FEE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304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315" name="Rectangle 1273">
                <a:extLst>
                  <a:ext uri="{FF2B5EF4-FFF2-40B4-BE49-F238E27FC236}">
                    <a16:creationId xmlns:a16="http://schemas.microsoft.com/office/drawing/2014/main" id="{6FA11A23-EBD2-9BF5-0AFC-ED6A6DB88A3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16" name="Rectangle 1274">
                <a:extLst>
                  <a:ext uri="{FF2B5EF4-FFF2-40B4-BE49-F238E27FC236}">
                    <a16:creationId xmlns:a16="http://schemas.microsoft.com/office/drawing/2014/main" id="{81C3C141-3C89-0F47-27AB-F0447A14ECA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56" y="36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17" name="Rectangle 1275">
                <a:extLst>
                  <a:ext uri="{FF2B5EF4-FFF2-40B4-BE49-F238E27FC236}">
                    <a16:creationId xmlns:a16="http://schemas.microsoft.com/office/drawing/2014/main" id="{A9AEA697-8174-0423-F08C-CF0FD2970E3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44" y="3698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18" name="Rectangle 1276">
                <a:extLst>
                  <a:ext uri="{FF2B5EF4-FFF2-40B4-BE49-F238E27FC236}">
                    <a16:creationId xmlns:a16="http://schemas.microsoft.com/office/drawing/2014/main" id="{CBCDF7AE-F507-E90B-C942-77B48F717C6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494" y="3719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19" name="Rectangle 1277">
                <a:extLst>
                  <a:ext uri="{FF2B5EF4-FFF2-40B4-BE49-F238E27FC236}">
                    <a16:creationId xmlns:a16="http://schemas.microsoft.com/office/drawing/2014/main" id="{1603854D-7D3C-BCC8-F561-CF4F2489C81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27" name="Group 1278">
              <a:extLst>
                <a:ext uri="{FF2B5EF4-FFF2-40B4-BE49-F238E27FC236}">
                  <a16:creationId xmlns:a16="http://schemas.microsoft.com/office/drawing/2014/main" id="{5A1BEF94-1216-3699-0747-DFF815850B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96" y="2571"/>
              <a:ext cx="192" cy="480"/>
              <a:chOff x="3083" y="3531"/>
              <a:chExt cx="192" cy="480"/>
            </a:xfrm>
          </p:grpSpPr>
          <p:sp>
            <p:nvSpPr>
              <p:cNvPr id="299" name="Rectangle 1279">
                <a:extLst>
                  <a:ext uri="{FF2B5EF4-FFF2-40B4-BE49-F238E27FC236}">
                    <a16:creationId xmlns:a16="http://schemas.microsoft.com/office/drawing/2014/main" id="{EE70877F-D619-ADC5-1F4E-FCDDB56BE5C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00" name="Rectangle 1280">
                <a:extLst>
                  <a:ext uri="{FF2B5EF4-FFF2-40B4-BE49-F238E27FC236}">
                    <a16:creationId xmlns:a16="http://schemas.microsoft.com/office/drawing/2014/main" id="{962E1586-7861-A27F-06D4-CCDB5B0AFD9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01" name="Rectangle 1281">
                <a:extLst>
                  <a:ext uri="{FF2B5EF4-FFF2-40B4-BE49-F238E27FC236}">
                    <a16:creationId xmlns:a16="http://schemas.microsoft.com/office/drawing/2014/main" id="{50ED1968-EA6C-D332-CCC3-97DDA1CB623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02" name="Rectangle 1282">
                <a:extLst>
                  <a:ext uri="{FF2B5EF4-FFF2-40B4-BE49-F238E27FC236}">
                    <a16:creationId xmlns:a16="http://schemas.microsoft.com/office/drawing/2014/main" id="{021AD58A-1AD1-8847-DB6E-093DB1658F1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03" name="Rectangle 1283">
                <a:extLst>
                  <a:ext uri="{FF2B5EF4-FFF2-40B4-BE49-F238E27FC236}">
                    <a16:creationId xmlns:a16="http://schemas.microsoft.com/office/drawing/2014/main" id="{D3AAA548-9838-67AF-DBA9-B9135A6C835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04" name="Rectangle 1284">
                <a:extLst>
                  <a:ext uri="{FF2B5EF4-FFF2-40B4-BE49-F238E27FC236}">
                    <a16:creationId xmlns:a16="http://schemas.microsoft.com/office/drawing/2014/main" id="{4F2484F0-D3DA-A996-DB77-4A4FFBA6FFB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05" name="Rectangle 1285">
                <a:extLst>
                  <a:ext uri="{FF2B5EF4-FFF2-40B4-BE49-F238E27FC236}">
                    <a16:creationId xmlns:a16="http://schemas.microsoft.com/office/drawing/2014/main" id="{51B20424-2F04-6534-8963-5EE3B5E9173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06" name="Rectangle 1286">
                <a:extLst>
                  <a:ext uri="{FF2B5EF4-FFF2-40B4-BE49-F238E27FC236}">
                    <a16:creationId xmlns:a16="http://schemas.microsoft.com/office/drawing/2014/main" id="{3CC4BE18-3781-EF59-41FE-487B432E6AD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307" name="Rectangle 1287">
                <a:extLst>
                  <a:ext uri="{FF2B5EF4-FFF2-40B4-BE49-F238E27FC236}">
                    <a16:creationId xmlns:a16="http://schemas.microsoft.com/office/drawing/2014/main" id="{35759BCC-EB74-99C5-B764-D0E974A31B4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28" name="Group 1288">
              <a:extLst>
                <a:ext uri="{FF2B5EF4-FFF2-40B4-BE49-F238E27FC236}">
                  <a16:creationId xmlns:a16="http://schemas.microsoft.com/office/drawing/2014/main" id="{E3A9624F-A655-72BA-D069-ED645EADB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4" y="2571"/>
              <a:ext cx="480" cy="480"/>
              <a:chOff x="4735" y="3531"/>
              <a:chExt cx="480" cy="480"/>
            </a:xfrm>
          </p:grpSpPr>
          <p:sp>
            <p:nvSpPr>
              <p:cNvPr id="283" name="Rectangle 1289">
                <a:extLst>
                  <a:ext uri="{FF2B5EF4-FFF2-40B4-BE49-F238E27FC236}">
                    <a16:creationId xmlns:a16="http://schemas.microsoft.com/office/drawing/2014/main" id="{FA89A94F-15E1-9F5E-EE75-6F5141BD55E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84" name="Rectangle 1290">
                <a:extLst>
                  <a:ext uri="{FF2B5EF4-FFF2-40B4-BE49-F238E27FC236}">
                    <a16:creationId xmlns:a16="http://schemas.microsoft.com/office/drawing/2014/main" id="{1EDF1D4A-74C7-DD20-DD90-C319190BBA6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963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85" name="Rectangle 1291">
                <a:extLst>
                  <a:ext uri="{FF2B5EF4-FFF2-40B4-BE49-F238E27FC236}">
                    <a16:creationId xmlns:a16="http://schemas.microsoft.com/office/drawing/2014/main" id="{2EF49FE1-E927-9B2A-EF18-E461C4617F1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10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86" name="Rectangle 1292">
                <a:extLst>
                  <a:ext uri="{FF2B5EF4-FFF2-40B4-BE49-F238E27FC236}">
                    <a16:creationId xmlns:a16="http://schemas.microsoft.com/office/drawing/2014/main" id="{AF874E04-0125-15F1-CCEC-68A8EF42352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45" y="3723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87" name="Rectangle 1293">
                <a:extLst>
                  <a:ext uri="{FF2B5EF4-FFF2-40B4-BE49-F238E27FC236}">
                    <a16:creationId xmlns:a16="http://schemas.microsoft.com/office/drawing/2014/main" id="{7FAAE183-D20E-1FB3-D340-A657A3D0E2C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76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288" name="Rectangle 1294">
                <a:extLst>
                  <a:ext uri="{FF2B5EF4-FFF2-40B4-BE49-F238E27FC236}">
                    <a16:creationId xmlns:a16="http://schemas.microsoft.com/office/drawing/2014/main" id="{BA3AB330-F8A2-0C5D-F5BA-9BBA9A239F5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22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89" name="Rectangle 1295">
                <a:extLst>
                  <a:ext uri="{FF2B5EF4-FFF2-40B4-BE49-F238E27FC236}">
                    <a16:creationId xmlns:a16="http://schemas.microsoft.com/office/drawing/2014/main" id="{7E14AD9F-7657-BAA9-725A-8AFF419EB97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43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290" name="Rectangle 1296">
                <a:extLst>
                  <a:ext uri="{FF2B5EF4-FFF2-40B4-BE49-F238E27FC236}">
                    <a16:creationId xmlns:a16="http://schemas.microsoft.com/office/drawing/2014/main" id="{CB1445A9-B35F-8C1B-5387-B2292E715BB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66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91" name="Rectangle 1297">
                <a:extLst>
                  <a:ext uri="{FF2B5EF4-FFF2-40B4-BE49-F238E27FC236}">
                    <a16:creationId xmlns:a16="http://schemas.microsoft.com/office/drawing/2014/main" id="{9E694D2C-4876-2637-2616-5BDF6B6580D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14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92" name="Rectangle 1298">
                <a:extLst>
                  <a:ext uri="{FF2B5EF4-FFF2-40B4-BE49-F238E27FC236}">
                    <a16:creationId xmlns:a16="http://schemas.microsoft.com/office/drawing/2014/main" id="{C545B739-CA2A-44BF-38A7-D825CE9662F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857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293" name="Rectangle 1299">
                <a:extLst>
                  <a:ext uri="{FF2B5EF4-FFF2-40B4-BE49-F238E27FC236}">
                    <a16:creationId xmlns:a16="http://schemas.microsoft.com/office/drawing/2014/main" id="{5DCE3C3C-3403-D09D-FBAE-1D26201F362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V="1">
                <a:off x="4820" y="368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294" name="Rectangle 1300">
                <a:extLst>
                  <a:ext uri="{FF2B5EF4-FFF2-40B4-BE49-F238E27FC236}">
                    <a16:creationId xmlns:a16="http://schemas.microsoft.com/office/drawing/2014/main" id="{1D950FCA-2DF3-C08A-C7BF-97993845C9A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53" y="372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95" name="Rectangle 1301">
                <a:extLst>
                  <a:ext uri="{FF2B5EF4-FFF2-40B4-BE49-F238E27FC236}">
                    <a16:creationId xmlns:a16="http://schemas.microsoft.com/office/drawing/2014/main" id="{3420588F-A2CF-187E-43B7-4C42020F678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30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96" name="Rectangle 1302">
                <a:extLst>
                  <a:ext uri="{FF2B5EF4-FFF2-40B4-BE49-F238E27FC236}">
                    <a16:creationId xmlns:a16="http://schemas.microsoft.com/office/drawing/2014/main" id="{B3E8B2DC-8469-3B6A-3917-BB79EEE188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784" y="3796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97" name="Rectangle 1303">
                <a:extLst>
                  <a:ext uri="{FF2B5EF4-FFF2-40B4-BE49-F238E27FC236}">
                    <a16:creationId xmlns:a16="http://schemas.microsoft.com/office/drawing/2014/main" id="{8FFA2577-CBAF-47D8-25B8-D7C26ABB308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108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98" name="Rectangle 1304">
                <a:extLst>
                  <a:ext uri="{FF2B5EF4-FFF2-40B4-BE49-F238E27FC236}">
                    <a16:creationId xmlns:a16="http://schemas.microsoft.com/office/drawing/2014/main" id="{60081185-61A4-8CFD-72C1-947B748C316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29" name="Group 1305">
              <a:extLst>
                <a:ext uri="{FF2B5EF4-FFF2-40B4-BE49-F238E27FC236}">
                  <a16:creationId xmlns:a16="http://schemas.microsoft.com/office/drawing/2014/main" id="{BB334564-C14C-FB3F-2125-011775F772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14" y="2091"/>
              <a:ext cx="250" cy="480"/>
              <a:chOff x="5215" y="3531"/>
              <a:chExt cx="250" cy="480"/>
            </a:xfrm>
          </p:grpSpPr>
          <p:sp>
            <p:nvSpPr>
              <p:cNvPr id="271" name="Rectangle 1306">
                <a:extLst>
                  <a:ext uri="{FF2B5EF4-FFF2-40B4-BE49-F238E27FC236}">
                    <a16:creationId xmlns:a16="http://schemas.microsoft.com/office/drawing/2014/main" id="{5B2A6AF1-D4CA-97E7-3813-B2F83146E29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72" name="Rectangle 1307">
                <a:extLst>
                  <a:ext uri="{FF2B5EF4-FFF2-40B4-BE49-F238E27FC236}">
                    <a16:creationId xmlns:a16="http://schemas.microsoft.com/office/drawing/2014/main" id="{740398C0-0325-4914-3E17-C5740173503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963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73" name="Rectangle 1308">
                <a:extLst>
                  <a:ext uri="{FF2B5EF4-FFF2-40B4-BE49-F238E27FC236}">
                    <a16:creationId xmlns:a16="http://schemas.microsoft.com/office/drawing/2014/main" id="{4DAC70CB-3BFE-814D-5461-D150AFA95BB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94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74" name="Rectangle 1309">
                <a:extLst>
                  <a:ext uri="{FF2B5EF4-FFF2-40B4-BE49-F238E27FC236}">
                    <a16:creationId xmlns:a16="http://schemas.microsoft.com/office/drawing/2014/main" id="{F95C71C6-413D-8849-D950-43C1C8A856E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98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75" name="Rectangle 1310">
                <a:extLst>
                  <a:ext uri="{FF2B5EF4-FFF2-40B4-BE49-F238E27FC236}">
                    <a16:creationId xmlns:a16="http://schemas.microsoft.com/office/drawing/2014/main" id="{A102A614-5984-D8E5-A5BC-DEB69FB17A4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417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76" name="Rectangle 1311">
                <a:extLst>
                  <a:ext uri="{FF2B5EF4-FFF2-40B4-BE49-F238E27FC236}">
                    <a16:creationId xmlns:a16="http://schemas.microsoft.com/office/drawing/2014/main" id="{041AB07F-50EC-92CA-1AC1-C81EEA13B79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21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77" name="Rectangle 1312">
                <a:extLst>
                  <a:ext uri="{FF2B5EF4-FFF2-40B4-BE49-F238E27FC236}">
                    <a16:creationId xmlns:a16="http://schemas.microsoft.com/office/drawing/2014/main" id="{A8FE7DCB-1FBE-2668-A82C-3C86B405954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3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78" name="Rectangle 1313">
                <a:extLst>
                  <a:ext uri="{FF2B5EF4-FFF2-40B4-BE49-F238E27FC236}">
                    <a16:creationId xmlns:a16="http://schemas.microsoft.com/office/drawing/2014/main" id="{8C9CDDA0-1084-B6CA-2ABA-2837DADA73E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3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79" name="Rectangle 1314">
                <a:extLst>
                  <a:ext uri="{FF2B5EF4-FFF2-40B4-BE49-F238E27FC236}">
                    <a16:creationId xmlns:a16="http://schemas.microsoft.com/office/drawing/2014/main" id="{25E7405A-C0A0-9A90-69A1-179E0E33DE3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80" name="Rectangle 1315">
                <a:extLst>
                  <a:ext uri="{FF2B5EF4-FFF2-40B4-BE49-F238E27FC236}">
                    <a16:creationId xmlns:a16="http://schemas.microsoft.com/office/drawing/2014/main" id="{06D373A9-CE61-EFCE-1FB6-9A103650CC0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81" name="Rectangle 1316">
                <a:extLst>
                  <a:ext uri="{FF2B5EF4-FFF2-40B4-BE49-F238E27FC236}">
                    <a16:creationId xmlns:a16="http://schemas.microsoft.com/office/drawing/2014/main" id="{B04EBB51-3B8A-4916-61BF-77ABA6DB63A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5" y="3725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82" name="Rectangle 1317">
                <a:extLst>
                  <a:ext uri="{FF2B5EF4-FFF2-40B4-BE49-F238E27FC236}">
                    <a16:creationId xmlns:a16="http://schemas.microsoft.com/office/drawing/2014/main" id="{23DCF6C2-CC68-C961-5DF6-713248A9097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30" name="Group 1318">
              <a:extLst>
                <a:ext uri="{FF2B5EF4-FFF2-40B4-BE49-F238E27FC236}">
                  <a16:creationId xmlns:a16="http://schemas.microsoft.com/office/drawing/2014/main" id="{2D950872-A79A-79A7-AD9C-508C23ACA80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514" y="2571"/>
              <a:ext cx="288" cy="480"/>
              <a:chOff x="4255" y="3531"/>
              <a:chExt cx="288" cy="480"/>
            </a:xfrm>
          </p:grpSpPr>
          <p:sp>
            <p:nvSpPr>
              <p:cNvPr id="259" name="Rectangle 1319">
                <a:extLst>
                  <a:ext uri="{FF2B5EF4-FFF2-40B4-BE49-F238E27FC236}">
                    <a16:creationId xmlns:a16="http://schemas.microsoft.com/office/drawing/2014/main" id="{D3598E8A-B1C9-2135-71A0-5D9F6A5F65E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60" name="Rectangle 1320">
                <a:extLst>
                  <a:ext uri="{FF2B5EF4-FFF2-40B4-BE49-F238E27FC236}">
                    <a16:creationId xmlns:a16="http://schemas.microsoft.com/office/drawing/2014/main" id="{9154D1A5-81D3-39B4-3928-B60C5B6A908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963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61" name="Rectangle 1321">
                <a:extLst>
                  <a:ext uri="{FF2B5EF4-FFF2-40B4-BE49-F238E27FC236}">
                    <a16:creationId xmlns:a16="http://schemas.microsoft.com/office/drawing/2014/main" id="{6465FB5B-BA41-2329-69BE-47222ACB66C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37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62" name="Rectangle 1322">
                <a:extLst>
                  <a:ext uri="{FF2B5EF4-FFF2-40B4-BE49-F238E27FC236}">
                    <a16:creationId xmlns:a16="http://schemas.microsoft.com/office/drawing/2014/main" id="{F98FF728-417C-57E8-C1B3-21339C4C322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748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63" name="Rectangle 1323">
                <a:extLst>
                  <a:ext uri="{FF2B5EF4-FFF2-40B4-BE49-F238E27FC236}">
                    <a16:creationId xmlns:a16="http://schemas.microsoft.com/office/drawing/2014/main" id="{D1D21E6E-85C8-CAA6-8C61-C7D13827CE8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71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264" name="Rectangle 1324">
                <a:extLst>
                  <a:ext uri="{FF2B5EF4-FFF2-40B4-BE49-F238E27FC236}">
                    <a16:creationId xmlns:a16="http://schemas.microsoft.com/office/drawing/2014/main" id="{7387E3BE-9EA8-773D-4878-2AD1985AB76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02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65" name="Rectangle 1325">
                <a:extLst>
                  <a:ext uri="{FF2B5EF4-FFF2-40B4-BE49-F238E27FC236}">
                    <a16:creationId xmlns:a16="http://schemas.microsoft.com/office/drawing/2014/main" id="{49B9F438-28C9-718E-8C04-731C945B4C4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304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266" name="Rectangle 1326">
                <a:extLst>
                  <a:ext uri="{FF2B5EF4-FFF2-40B4-BE49-F238E27FC236}">
                    <a16:creationId xmlns:a16="http://schemas.microsoft.com/office/drawing/2014/main" id="{7D7BFEA5-5C77-B60F-A888-35E848F46F6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67" name="Rectangle 1327">
                <a:extLst>
                  <a:ext uri="{FF2B5EF4-FFF2-40B4-BE49-F238E27FC236}">
                    <a16:creationId xmlns:a16="http://schemas.microsoft.com/office/drawing/2014/main" id="{BDBCF273-F026-4E57-BF7C-37E2D69B0DC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56" y="36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68" name="Rectangle 1328">
                <a:extLst>
                  <a:ext uri="{FF2B5EF4-FFF2-40B4-BE49-F238E27FC236}">
                    <a16:creationId xmlns:a16="http://schemas.microsoft.com/office/drawing/2014/main" id="{B5719D1E-E063-BC00-7F2B-A57937444B4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44" y="3698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69" name="Rectangle 1329">
                <a:extLst>
                  <a:ext uri="{FF2B5EF4-FFF2-40B4-BE49-F238E27FC236}">
                    <a16:creationId xmlns:a16="http://schemas.microsoft.com/office/drawing/2014/main" id="{B49F9208-BD22-7A9F-28C8-45D5FBD16A0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494" y="3719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70" name="Rectangle 1330">
                <a:extLst>
                  <a:ext uri="{FF2B5EF4-FFF2-40B4-BE49-F238E27FC236}">
                    <a16:creationId xmlns:a16="http://schemas.microsoft.com/office/drawing/2014/main" id="{FD55A705-22A0-E761-623E-F3901ABF59A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31" name="Group 1331">
              <a:extLst>
                <a:ext uri="{FF2B5EF4-FFF2-40B4-BE49-F238E27FC236}">
                  <a16:creationId xmlns:a16="http://schemas.microsoft.com/office/drawing/2014/main" id="{42D7EA1A-2EDB-56E9-5218-8C1A5587B3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4" y="2571"/>
              <a:ext cx="192" cy="480"/>
              <a:chOff x="3083" y="3531"/>
              <a:chExt cx="192" cy="480"/>
            </a:xfrm>
          </p:grpSpPr>
          <p:sp>
            <p:nvSpPr>
              <p:cNvPr id="250" name="Rectangle 1332">
                <a:extLst>
                  <a:ext uri="{FF2B5EF4-FFF2-40B4-BE49-F238E27FC236}">
                    <a16:creationId xmlns:a16="http://schemas.microsoft.com/office/drawing/2014/main" id="{FF484918-671D-E948-5E2A-E2A19287BAA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51" name="Rectangle 1333">
                <a:extLst>
                  <a:ext uri="{FF2B5EF4-FFF2-40B4-BE49-F238E27FC236}">
                    <a16:creationId xmlns:a16="http://schemas.microsoft.com/office/drawing/2014/main" id="{A44629C8-2845-1DA0-F1A2-F190974BA68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52" name="Rectangle 1334">
                <a:extLst>
                  <a:ext uri="{FF2B5EF4-FFF2-40B4-BE49-F238E27FC236}">
                    <a16:creationId xmlns:a16="http://schemas.microsoft.com/office/drawing/2014/main" id="{EE28CC31-8A47-834F-E973-FBF536A8FB6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53" name="Rectangle 1335">
                <a:extLst>
                  <a:ext uri="{FF2B5EF4-FFF2-40B4-BE49-F238E27FC236}">
                    <a16:creationId xmlns:a16="http://schemas.microsoft.com/office/drawing/2014/main" id="{82813073-0DE2-6999-7224-8BCC5FF3D78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54" name="Rectangle 1336">
                <a:extLst>
                  <a:ext uri="{FF2B5EF4-FFF2-40B4-BE49-F238E27FC236}">
                    <a16:creationId xmlns:a16="http://schemas.microsoft.com/office/drawing/2014/main" id="{252856D0-5363-4C79-FA9D-EF272F7B653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55" name="Rectangle 1337">
                <a:extLst>
                  <a:ext uri="{FF2B5EF4-FFF2-40B4-BE49-F238E27FC236}">
                    <a16:creationId xmlns:a16="http://schemas.microsoft.com/office/drawing/2014/main" id="{38360193-99FB-0A94-3F46-E76CB707EF6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56" name="Rectangle 1338">
                <a:extLst>
                  <a:ext uri="{FF2B5EF4-FFF2-40B4-BE49-F238E27FC236}">
                    <a16:creationId xmlns:a16="http://schemas.microsoft.com/office/drawing/2014/main" id="{6692EEAF-808F-AD8F-072B-BF2FC299EBA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57" name="Rectangle 1339">
                <a:extLst>
                  <a:ext uri="{FF2B5EF4-FFF2-40B4-BE49-F238E27FC236}">
                    <a16:creationId xmlns:a16="http://schemas.microsoft.com/office/drawing/2014/main" id="{52E5408C-6C26-C438-73AC-85D95C04974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58" name="Rectangle 1340">
                <a:extLst>
                  <a:ext uri="{FF2B5EF4-FFF2-40B4-BE49-F238E27FC236}">
                    <a16:creationId xmlns:a16="http://schemas.microsoft.com/office/drawing/2014/main" id="{4597D389-AA1E-55D7-7845-B2597E17975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32" name="Group 1341">
              <a:extLst>
                <a:ext uri="{FF2B5EF4-FFF2-40B4-BE49-F238E27FC236}">
                  <a16:creationId xmlns:a16="http://schemas.microsoft.com/office/drawing/2014/main" id="{03EF26C5-8AE9-C6D9-E60F-FF8917D9B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2" y="2571"/>
              <a:ext cx="250" cy="480"/>
              <a:chOff x="5215" y="3531"/>
              <a:chExt cx="250" cy="480"/>
            </a:xfrm>
          </p:grpSpPr>
          <p:sp>
            <p:nvSpPr>
              <p:cNvPr id="238" name="Rectangle 1342">
                <a:extLst>
                  <a:ext uri="{FF2B5EF4-FFF2-40B4-BE49-F238E27FC236}">
                    <a16:creationId xmlns:a16="http://schemas.microsoft.com/office/drawing/2014/main" id="{7F060271-4D40-DCBE-8D60-343EB798390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39" name="Rectangle 1343">
                <a:extLst>
                  <a:ext uri="{FF2B5EF4-FFF2-40B4-BE49-F238E27FC236}">
                    <a16:creationId xmlns:a16="http://schemas.microsoft.com/office/drawing/2014/main" id="{F8A93052-16C3-37FD-442E-D004ADC6EC1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963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40" name="Rectangle 1344">
                <a:extLst>
                  <a:ext uri="{FF2B5EF4-FFF2-40B4-BE49-F238E27FC236}">
                    <a16:creationId xmlns:a16="http://schemas.microsoft.com/office/drawing/2014/main" id="{756C9392-3ACB-4769-9AC3-AB732AD3F1F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94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41" name="Rectangle 1345">
                <a:extLst>
                  <a:ext uri="{FF2B5EF4-FFF2-40B4-BE49-F238E27FC236}">
                    <a16:creationId xmlns:a16="http://schemas.microsoft.com/office/drawing/2014/main" id="{C4FEE2A6-A055-B909-4480-4E96BD0EBED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98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42" name="Rectangle 1346">
                <a:extLst>
                  <a:ext uri="{FF2B5EF4-FFF2-40B4-BE49-F238E27FC236}">
                    <a16:creationId xmlns:a16="http://schemas.microsoft.com/office/drawing/2014/main" id="{496307F3-55AC-78A2-6A4E-FDAF10AB549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417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43" name="Rectangle 1347">
                <a:extLst>
                  <a:ext uri="{FF2B5EF4-FFF2-40B4-BE49-F238E27FC236}">
                    <a16:creationId xmlns:a16="http://schemas.microsoft.com/office/drawing/2014/main" id="{3E2EE95D-6CE9-744B-6C39-0E72B6AFC33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21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44" name="Rectangle 1348">
                <a:extLst>
                  <a:ext uri="{FF2B5EF4-FFF2-40B4-BE49-F238E27FC236}">
                    <a16:creationId xmlns:a16="http://schemas.microsoft.com/office/drawing/2014/main" id="{1CEBF4F7-9572-2E61-A191-1C067C51439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3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45" name="Rectangle 1349">
                <a:extLst>
                  <a:ext uri="{FF2B5EF4-FFF2-40B4-BE49-F238E27FC236}">
                    <a16:creationId xmlns:a16="http://schemas.microsoft.com/office/drawing/2014/main" id="{EAA53B17-89D4-8D06-D0D8-C0D35BAEC67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3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46" name="Rectangle 1350">
                <a:extLst>
                  <a:ext uri="{FF2B5EF4-FFF2-40B4-BE49-F238E27FC236}">
                    <a16:creationId xmlns:a16="http://schemas.microsoft.com/office/drawing/2014/main" id="{934AC8EC-35A9-E400-103C-A5F938DDA06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47" name="Rectangle 1351">
                <a:extLst>
                  <a:ext uri="{FF2B5EF4-FFF2-40B4-BE49-F238E27FC236}">
                    <a16:creationId xmlns:a16="http://schemas.microsoft.com/office/drawing/2014/main" id="{ADE9C0A5-316A-03D4-5D6D-0B9BB0B3EDB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48" name="Rectangle 1352">
                <a:extLst>
                  <a:ext uri="{FF2B5EF4-FFF2-40B4-BE49-F238E27FC236}">
                    <a16:creationId xmlns:a16="http://schemas.microsoft.com/office/drawing/2014/main" id="{850DB834-69D3-7A35-A99C-FF9482DA57B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5" y="3725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49" name="Rectangle 1353">
                <a:extLst>
                  <a:ext uri="{FF2B5EF4-FFF2-40B4-BE49-F238E27FC236}">
                    <a16:creationId xmlns:a16="http://schemas.microsoft.com/office/drawing/2014/main" id="{4F31559C-2062-89C5-42DA-498B798C4EC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33" name="Group 1354">
              <a:extLst>
                <a:ext uri="{FF2B5EF4-FFF2-40B4-BE49-F238E27FC236}">
                  <a16:creationId xmlns:a16="http://schemas.microsoft.com/office/drawing/2014/main" id="{62913229-9B6F-3462-5A31-448C764C5E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9" y="2571"/>
              <a:ext cx="250" cy="480"/>
              <a:chOff x="5215" y="3531"/>
              <a:chExt cx="250" cy="480"/>
            </a:xfrm>
          </p:grpSpPr>
          <p:sp>
            <p:nvSpPr>
              <p:cNvPr id="226" name="Rectangle 1355">
                <a:extLst>
                  <a:ext uri="{FF2B5EF4-FFF2-40B4-BE49-F238E27FC236}">
                    <a16:creationId xmlns:a16="http://schemas.microsoft.com/office/drawing/2014/main" id="{97E61A56-0BB5-44D0-1ACB-BBE96F8CD1F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27" name="Rectangle 1356">
                <a:extLst>
                  <a:ext uri="{FF2B5EF4-FFF2-40B4-BE49-F238E27FC236}">
                    <a16:creationId xmlns:a16="http://schemas.microsoft.com/office/drawing/2014/main" id="{7BAC2249-B036-AB9B-5F2C-D1D1206181C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963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28" name="Rectangle 1357">
                <a:extLst>
                  <a:ext uri="{FF2B5EF4-FFF2-40B4-BE49-F238E27FC236}">
                    <a16:creationId xmlns:a16="http://schemas.microsoft.com/office/drawing/2014/main" id="{EC38C1F7-7316-6AAC-B4E2-2A71ECAEDFA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94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29" name="Rectangle 1358">
                <a:extLst>
                  <a:ext uri="{FF2B5EF4-FFF2-40B4-BE49-F238E27FC236}">
                    <a16:creationId xmlns:a16="http://schemas.microsoft.com/office/drawing/2014/main" id="{7F4C4E52-F704-8D56-F256-CF5FEDABC5D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98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30" name="Rectangle 1359">
                <a:extLst>
                  <a:ext uri="{FF2B5EF4-FFF2-40B4-BE49-F238E27FC236}">
                    <a16:creationId xmlns:a16="http://schemas.microsoft.com/office/drawing/2014/main" id="{185DBD68-93E9-0077-C2A2-C997DA683FA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417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31" name="Rectangle 1360">
                <a:extLst>
                  <a:ext uri="{FF2B5EF4-FFF2-40B4-BE49-F238E27FC236}">
                    <a16:creationId xmlns:a16="http://schemas.microsoft.com/office/drawing/2014/main" id="{9AFAB4AE-1304-CAC1-104E-D2E26442FE2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21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32" name="Rectangle 1361">
                <a:extLst>
                  <a:ext uri="{FF2B5EF4-FFF2-40B4-BE49-F238E27FC236}">
                    <a16:creationId xmlns:a16="http://schemas.microsoft.com/office/drawing/2014/main" id="{3D2F192C-45C1-7B64-DEBC-C6A12240E8D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3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33" name="Rectangle 1362">
                <a:extLst>
                  <a:ext uri="{FF2B5EF4-FFF2-40B4-BE49-F238E27FC236}">
                    <a16:creationId xmlns:a16="http://schemas.microsoft.com/office/drawing/2014/main" id="{5FD8BD67-C00C-DB62-F977-5A9C99B4E1B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3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34" name="Rectangle 1363">
                <a:extLst>
                  <a:ext uri="{FF2B5EF4-FFF2-40B4-BE49-F238E27FC236}">
                    <a16:creationId xmlns:a16="http://schemas.microsoft.com/office/drawing/2014/main" id="{9AB55BFC-1154-2A23-4D3F-601E28379A1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35" name="Rectangle 1364">
                <a:extLst>
                  <a:ext uri="{FF2B5EF4-FFF2-40B4-BE49-F238E27FC236}">
                    <a16:creationId xmlns:a16="http://schemas.microsoft.com/office/drawing/2014/main" id="{4977CB3A-7CEF-C350-CB03-D1FDDAD6988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36" name="Rectangle 1365">
                <a:extLst>
                  <a:ext uri="{FF2B5EF4-FFF2-40B4-BE49-F238E27FC236}">
                    <a16:creationId xmlns:a16="http://schemas.microsoft.com/office/drawing/2014/main" id="{D4C2B692-D93E-98F9-2284-656B742D6FF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5" y="3725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37" name="Rectangle 1366">
                <a:extLst>
                  <a:ext uri="{FF2B5EF4-FFF2-40B4-BE49-F238E27FC236}">
                    <a16:creationId xmlns:a16="http://schemas.microsoft.com/office/drawing/2014/main" id="{285030CC-569D-AC85-F544-CBC2D7D94C9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34" name="Group 1367">
              <a:extLst>
                <a:ext uri="{FF2B5EF4-FFF2-40B4-BE49-F238E27FC236}">
                  <a16:creationId xmlns:a16="http://schemas.microsoft.com/office/drawing/2014/main" id="{75FC1D41-2AD0-7F91-7FB4-A6F070A764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2091"/>
              <a:ext cx="480" cy="480"/>
              <a:chOff x="4735" y="3531"/>
              <a:chExt cx="480" cy="480"/>
            </a:xfrm>
          </p:grpSpPr>
          <p:sp>
            <p:nvSpPr>
              <p:cNvPr id="210" name="Rectangle 1368">
                <a:extLst>
                  <a:ext uri="{FF2B5EF4-FFF2-40B4-BE49-F238E27FC236}">
                    <a16:creationId xmlns:a16="http://schemas.microsoft.com/office/drawing/2014/main" id="{FD469458-2390-E10E-CF63-A05AC95C084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11" name="Rectangle 1369">
                <a:extLst>
                  <a:ext uri="{FF2B5EF4-FFF2-40B4-BE49-F238E27FC236}">
                    <a16:creationId xmlns:a16="http://schemas.microsoft.com/office/drawing/2014/main" id="{7565CDBE-1EDB-EBCB-332F-6C32ACB37D6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963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12" name="Rectangle 1370">
                <a:extLst>
                  <a:ext uri="{FF2B5EF4-FFF2-40B4-BE49-F238E27FC236}">
                    <a16:creationId xmlns:a16="http://schemas.microsoft.com/office/drawing/2014/main" id="{25CF44F4-902C-7D9B-97D3-45F10ADE674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10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13" name="Rectangle 1371">
                <a:extLst>
                  <a:ext uri="{FF2B5EF4-FFF2-40B4-BE49-F238E27FC236}">
                    <a16:creationId xmlns:a16="http://schemas.microsoft.com/office/drawing/2014/main" id="{3299B053-33DB-6142-9279-1E802B50A08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45" y="3723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14" name="Rectangle 1372">
                <a:extLst>
                  <a:ext uri="{FF2B5EF4-FFF2-40B4-BE49-F238E27FC236}">
                    <a16:creationId xmlns:a16="http://schemas.microsoft.com/office/drawing/2014/main" id="{EEAC5700-657E-90D4-4B4F-F5CCBC58250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76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215" name="Rectangle 1373">
                <a:extLst>
                  <a:ext uri="{FF2B5EF4-FFF2-40B4-BE49-F238E27FC236}">
                    <a16:creationId xmlns:a16="http://schemas.microsoft.com/office/drawing/2014/main" id="{AC72B993-F1D5-ABB8-6875-5E27A27BB74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22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16" name="Rectangle 1374">
                <a:extLst>
                  <a:ext uri="{FF2B5EF4-FFF2-40B4-BE49-F238E27FC236}">
                    <a16:creationId xmlns:a16="http://schemas.microsoft.com/office/drawing/2014/main" id="{CE3131D1-0DA4-2539-428D-6FA931EC8D2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43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217" name="Rectangle 1375">
                <a:extLst>
                  <a:ext uri="{FF2B5EF4-FFF2-40B4-BE49-F238E27FC236}">
                    <a16:creationId xmlns:a16="http://schemas.microsoft.com/office/drawing/2014/main" id="{46CEF70A-37EF-5CF2-FFC1-7F3ECEF907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66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18" name="Rectangle 1376">
                <a:extLst>
                  <a:ext uri="{FF2B5EF4-FFF2-40B4-BE49-F238E27FC236}">
                    <a16:creationId xmlns:a16="http://schemas.microsoft.com/office/drawing/2014/main" id="{548FE4BE-1338-4859-6EF1-194E74D3E87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14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19" name="Rectangle 1377">
                <a:extLst>
                  <a:ext uri="{FF2B5EF4-FFF2-40B4-BE49-F238E27FC236}">
                    <a16:creationId xmlns:a16="http://schemas.microsoft.com/office/drawing/2014/main" id="{E21EDE7B-5D93-4B63-AEBB-AF7C2C10B27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857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220" name="Rectangle 1378">
                <a:extLst>
                  <a:ext uri="{FF2B5EF4-FFF2-40B4-BE49-F238E27FC236}">
                    <a16:creationId xmlns:a16="http://schemas.microsoft.com/office/drawing/2014/main" id="{815C5110-4156-0724-DC35-0DFA6070AB6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V="1">
                <a:off x="4820" y="368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221" name="Rectangle 1379">
                <a:extLst>
                  <a:ext uri="{FF2B5EF4-FFF2-40B4-BE49-F238E27FC236}">
                    <a16:creationId xmlns:a16="http://schemas.microsoft.com/office/drawing/2014/main" id="{903B7F54-9BAD-9C5E-1D4F-5E426A8A0D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53" y="372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22" name="Rectangle 1380">
                <a:extLst>
                  <a:ext uri="{FF2B5EF4-FFF2-40B4-BE49-F238E27FC236}">
                    <a16:creationId xmlns:a16="http://schemas.microsoft.com/office/drawing/2014/main" id="{BC2CA1CE-638A-F4D4-7835-85DAE625055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30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23" name="Rectangle 1381">
                <a:extLst>
                  <a:ext uri="{FF2B5EF4-FFF2-40B4-BE49-F238E27FC236}">
                    <a16:creationId xmlns:a16="http://schemas.microsoft.com/office/drawing/2014/main" id="{67E498B4-FF85-A285-B557-E6F872789E4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784" y="3796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24" name="Rectangle 1382">
                <a:extLst>
                  <a:ext uri="{FF2B5EF4-FFF2-40B4-BE49-F238E27FC236}">
                    <a16:creationId xmlns:a16="http://schemas.microsoft.com/office/drawing/2014/main" id="{B226D34B-6259-99EA-A7A0-DC8344ED01F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108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25" name="Rectangle 1383">
                <a:extLst>
                  <a:ext uri="{FF2B5EF4-FFF2-40B4-BE49-F238E27FC236}">
                    <a16:creationId xmlns:a16="http://schemas.microsoft.com/office/drawing/2014/main" id="{097E3810-52ED-4EAE-22E2-61A8FC50495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35" name="Group 1384">
              <a:extLst>
                <a:ext uri="{FF2B5EF4-FFF2-40B4-BE49-F238E27FC236}">
                  <a16:creationId xmlns:a16="http://schemas.microsoft.com/office/drawing/2014/main" id="{B87C44B6-1A94-99B8-BF76-7102217F52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42" y="2091"/>
              <a:ext cx="250" cy="480"/>
              <a:chOff x="5215" y="3531"/>
              <a:chExt cx="250" cy="480"/>
            </a:xfrm>
          </p:grpSpPr>
          <p:sp>
            <p:nvSpPr>
              <p:cNvPr id="198" name="Rectangle 1385">
                <a:extLst>
                  <a:ext uri="{FF2B5EF4-FFF2-40B4-BE49-F238E27FC236}">
                    <a16:creationId xmlns:a16="http://schemas.microsoft.com/office/drawing/2014/main" id="{4B2571DA-9912-8564-32BF-EA05115988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99" name="Rectangle 1386">
                <a:extLst>
                  <a:ext uri="{FF2B5EF4-FFF2-40B4-BE49-F238E27FC236}">
                    <a16:creationId xmlns:a16="http://schemas.microsoft.com/office/drawing/2014/main" id="{7466318A-A69B-2EBA-9BAE-56B13AD8217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963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00" name="Rectangle 1387">
                <a:extLst>
                  <a:ext uri="{FF2B5EF4-FFF2-40B4-BE49-F238E27FC236}">
                    <a16:creationId xmlns:a16="http://schemas.microsoft.com/office/drawing/2014/main" id="{7E60126A-8282-706C-9DAE-D62A99182B4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94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01" name="Rectangle 1388">
                <a:extLst>
                  <a:ext uri="{FF2B5EF4-FFF2-40B4-BE49-F238E27FC236}">
                    <a16:creationId xmlns:a16="http://schemas.microsoft.com/office/drawing/2014/main" id="{8276C663-D380-D9D0-D72B-F2959646F8E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98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02" name="Rectangle 1389">
                <a:extLst>
                  <a:ext uri="{FF2B5EF4-FFF2-40B4-BE49-F238E27FC236}">
                    <a16:creationId xmlns:a16="http://schemas.microsoft.com/office/drawing/2014/main" id="{B147DC26-07A9-C905-C1A1-257B95ADDD6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417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03" name="Rectangle 1390">
                <a:extLst>
                  <a:ext uri="{FF2B5EF4-FFF2-40B4-BE49-F238E27FC236}">
                    <a16:creationId xmlns:a16="http://schemas.microsoft.com/office/drawing/2014/main" id="{FCB08041-20CF-F4DA-D3AE-9ACD682A5DE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21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04" name="Rectangle 1391">
                <a:extLst>
                  <a:ext uri="{FF2B5EF4-FFF2-40B4-BE49-F238E27FC236}">
                    <a16:creationId xmlns:a16="http://schemas.microsoft.com/office/drawing/2014/main" id="{85DDFB50-6929-5B22-960C-55924034389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3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05" name="Rectangle 1392">
                <a:extLst>
                  <a:ext uri="{FF2B5EF4-FFF2-40B4-BE49-F238E27FC236}">
                    <a16:creationId xmlns:a16="http://schemas.microsoft.com/office/drawing/2014/main" id="{38719A00-E2C7-B3B0-98BF-1188BB91D39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3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06" name="Rectangle 1393">
                <a:extLst>
                  <a:ext uri="{FF2B5EF4-FFF2-40B4-BE49-F238E27FC236}">
                    <a16:creationId xmlns:a16="http://schemas.microsoft.com/office/drawing/2014/main" id="{4F969087-1754-08F1-DDCA-9969AF6DA12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07" name="Rectangle 1394">
                <a:extLst>
                  <a:ext uri="{FF2B5EF4-FFF2-40B4-BE49-F238E27FC236}">
                    <a16:creationId xmlns:a16="http://schemas.microsoft.com/office/drawing/2014/main" id="{3887D261-4CBD-3947-7447-094FF0ADE0A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08" name="Rectangle 1395">
                <a:extLst>
                  <a:ext uri="{FF2B5EF4-FFF2-40B4-BE49-F238E27FC236}">
                    <a16:creationId xmlns:a16="http://schemas.microsoft.com/office/drawing/2014/main" id="{8A657901-D21D-9749-A8F9-37D9F30439B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5" y="3725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209" name="Rectangle 1396">
                <a:extLst>
                  <a:ext uri="{FF2B5EF4-FFF2-40B4-BE49-F238E27FC236}">
                    <a16:creationId xmlns:a16="http://schemas.microsoft.com/office/drawing/2014/main" id="{8334C336-FA13-F803-7CE3-3B35DD5978B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36" name="Group 1397">
              <a:extLst>
                <a:ext uri="{FF2B5EF4-FFF2-40B4-BE49-F238E27FC236}">
                  <a16:creationId xmlns:a16="http://schemas.microsoft.com/office/drawing/2014/main" id="{4BFF58FF-5063-0498-FE83-27E5BA087E4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792" y="2091"/>
              <a:ext cx="288" cy="480"/>
              <a:chOff x="4255" y="3531"/>
              <a:chExt cx="288" cy="480"/>
            </a:xfrm>
          </p:grpSpPr>
          <p:sp>
            <p:nvSpPr>
              <p:cNvPr id="186" name="Rectangle 1398">
                <a:extLst>
                  <a:ext uri="{FF2B5EF4-FFF2-40B4-BE49-F238E27FC236}">
                    <a16:creationId xmlns:a16="http://schemas.microsoft.com/office/drawing/2014/main" id="{61F8C9AF-CB6D-CFAC-109F-DA730653B9E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87" name="Rectangle 1399">
                <a:extLst>
                  <a:ext uri="{FF2B5EF4-FFF2-40B4-BE49-F238E27FC236}">
                    <a16:creationId xmlns:a16="http://schemas.microsoft.com/office/drawing/2014/main" id="{ED687C48-4AAA-870C-43B2-4C5B778BBDF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963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88" name="Rectangle 1400">
                <a:extLst>
                  <a:ext uri="{FF2B5EF4-FFF2-40B4-BE49-F238E27FC236}">
                    <a16:creationId xmlns:a16="http://schemas.microsoft.com/office/drawing/2014/main" id="{C7BD7EF3-B1F1-C3CA-973E-860EA74D409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37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89" name="Rectangle 1401">
                <a:extLst>
                  <a:ext uri="{FF2B5EF4-FFF2-40B4-BE49-F238E27FC236}">
                    <a16:creationId xmlns:a16="http://schemas.microsoft.com/office/drawing/2014/main" id="{807BE005-B6D8-ECB2-52E0-425B1632677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748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90" name="Rectangle 1402">
                <a:extLst>
                  <a:ext uri="{FF2B5EF4-FFF2-40B4-BE49-F238E27FC236}">
                    <a16:creationId xmlns:a16="http://schemas.microsoft.com/office/drawing/2014/main" id="{365FAAEF-E1EA-1067-0C1F-8E35689C5D3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71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191" name="Rectangle 1403">
                <a:extLst>
                  <a:ext uri="{FF2B5EF4-FFF2-40B4-BE49-F238E27FC236}">
                    <a16:creationId xmlns:a16="http://schemas.microsoft.com/office/drawing/2014/main" id="{9DFBAA09-6398-879B-C2A1-99980B81D06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02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92" name="Rectangle 1404">
                <a:extLst>
                  <a:ext uri="{FF2B5EF4-FFF2-40B4-BE49-F238E27FC236}">
                    <a16:creationId xmlns:a16="http://schemas.microsoft.com/office/drawing/2014/main" id="{013A4094-311F-76FD-56CC-CBACD47A1B6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304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193" name="Rectangle 1405">
                <a:extLst>
                  <a:ext uri="{FF2B5EF4-FFF2-40B4-BE49-F238E27FC236}">
                    <a16:creationId xmlns:a16="http://schemas.microsoft.com/office/drawing/2014/main" id="{F296FFB7-8109-CD90-9318-E1E07EB669F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94" name="Rectangle 1406">
                <a:extLst>
                  <a:ext uri="{FF2B5EF4-FFF2-40B4-BE49-F238E27FC236}">
                    <a16:creationId xmlns:a16="http://schemas.microsoft.com/office/drawing/2014/main" id="{C6CA9D8C-D0E7-3662-BBA8-984DDBF1099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56" y="36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95" name="Rectangle 1407">
                <a:extLst>
                  <a:ext uri="{FF2B5EF4-FFF2-40B4-BE49-F238E27FC236}">
                    <a16:creationId xmlns:a16="http://schemas.microsoft.com/office/drawing/2014/main" id="{25E7CF09-70B3-7BDC-6011-6AE64D7A682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44" y="3698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96" name="Rectangle 1408">
                <a:extLst>
                  <a:ext uri="{FF2B5EF4-FFF2-40B4-BE49-F238E27FC236}">
                    <a16:creationId xmlns:a16="http://schemas.microsoft.com/office/drawing/2014/main" id="{148D7312-10C5-29FB-80FD-2C53EEC1B73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494" y="3719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97" name="Rectangle 1409">
                <a:extLst>
                  <a:ext uri="{FF2B5EF4-FFF2-40B4-BE49-F238E27FC236}">
                    <a16:creationId xmlns:a16="http://schemas.microsoft.com/office/drawing/2014/main" id="{E95BC049-CDC2-D53E-8038-6633EFFC88C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37" name="Group 1410">
              <a:extLst>
                <a:ext uri="{FF2B5EF4-FFF2-40B4-BE49-F238E27FC236}">
                  <a16:creationId xmlns:a16="http://schemas.microsoft.com/office/drawing/2014/main" id="{85E8CE09-5317-7DBC-4808-6968659568F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461" y="2094"/>
              <a:ext cx="288" cy="480"/>
              <a:chOff x="4255" y="3531"/>
              <a:chExt cx="288" cy="480"/>
            </a:xfrm>
          </p:grpSpPr>
          <p:sp>
            <p:nvSpPr>
              <p:cNvPr id="174" name="Rectangle 1411">
                <a:extLst>
                  <a:ext uri="{FF2B5EF4-FFF2-40B4-BE49-F238E27FC236}">
                    <a16:creationId xmlns:a16="http://schemas.microsoft.com/office/drawing/2014/main" id="{AB0C1F70-5CF0-3F72-F2FA-3B1BB53DDEA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75" name="Rectangle 1412">
                <a:extLst>
                  <a:ext uri="{FF2B5EF4-FFF2-40B4-BE49-F238E27FC236}">
                    <a16:creationId xmlns:a16="http://schemas.microsoft.com/office/drawing/2014/main" id="{40056E86-B859-E082-A3E0-CF8AA4B945E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963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76" name="Rectangle 1413">
                <a:extLst>
                  <a:ext uri="{FF2B5EF4-FFF2-40B4-BE49-F238E27FC236}">
                    <a16:creationId xmlns:a16="http://schemas.microsoft.com/office/drawing/2014/main" id="{793A4EB5-361E-2E5A-49D3-58165B93206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37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77" name="Rectangle 1414">
                <a:extLst>
                  <a:ext uri="{FF2B5EF4-FFF2-40B4-BE49-F238E27FC236}">
                    <a16:creationId xmlns:a16="http://schemas.microsoft.com/office/drawing/2014/main" id="{C4F84145-653B-4400-8843-87EF9B4BE7B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748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78" name="Rectangle 1415">
                <a:extLst>
                  <a:ext uri="{FF2B5EF4-FFF2-40B4-BE49-F238E27FC236}">
                    <a16:creationId xmlns:a16="http://schemas.microsoft.com/office/drawing/2014/main" id="{C1169002-10FB-D99D-D9AE-47893C2D2E0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71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179" name="Rectangle 1416">
                <a:extLst>
                  <a:ext uri="{FF2B5EF4-FFF2-40B4-BE49-F238E27FC236}">
                    <a16:creationId xmlns:a16="http://schemas.microsoft.com/office/drawing/2014/main" id="{24B775A3-CC3E-4944-B038-88D9A87855B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02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80" name="Rectangle 1417">
                <a:extLst>
                  <a:ext uri="{FF2B5EF4-FFF2-40B4-BE49-F238E27FC236}">
                    <a16:creationId xmlns:a16="http://schemas.microsoft.com/office/drawing/2014/main" id="{A141B5FC-EB9D-D1B6-2F00-B25BAC46917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304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181" name="Rectangle 1418">
                <a:extLst>
                  <a:ext uri="{FF2B5EF4-FFF2-40B4-BE49-F238E27FC236}">
                    <a16:creationId xmlns:a16="http://schemas.microsoft.com/office/drawing/2014/main" id="{08922E4A-D274-A743-82C1-ADE33BC274D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82" name="Rectangle 1419">
                <a:extLst>
                  <a:ext uri="{FF2B5EF4-FFF2-40B4-BE49-F238E27FC236}">
                    <a16:creationId xmlns:a16="http://schemas.microsoft.com/office/drawing/2014/main" id="{B9B6C478-E2E2-EF8F-1B3D-47E665EF591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56" y="36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83" name="Rectangle 1420">
                <a:extLst>
                  <a:ext uri="{FF2B5EF4-FFF2-40B4-BE49-F238E27FC236}">
                    <a16:creationId xmlns:a16="http://schemas.microsoft.com/office/drawing/2014/main" id="{8D297745-F2A0-4107-E253-5AEEA2A2A0C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44" y="3698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84" name="Rectangle 1421">
                <a:extLst>
                  <a:ext uri="{FF2B5EF4-FFF2-40B4-BE49-F238E27FC236}">
                    <a16:creationId xmlns:a16="http://schemas.microsoft.com/office/drawing/2014/main" id="{76D8CCB3-1552-DEA4-5AD5-5D199226A97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494" y="3719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85" name="Rectangle 1422">
                <a:extLst>
                  <a:ext uri="{FF2B5EF4-FFF2-40B4-BE49-F238E27FC236}">
                    <a16:creationId xmlns:a16="http://schemas.microsoft.com/office/drawing/2014/main" id="{DE20AC49-92A6-54EE-10A0-3A5732E4795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38" name="Group 1423">
              <a:extLst>
                <a:ext uri="{FF2B5EF4-FFF2-40B4-BE49-F238E27FC236}">
                  <a16:creationId xmlns:a16="http://schemas.microsoft.com/office/drawing/2014/main" id="{ADCD07DA-D688-3D05-BC90-8E5E923FD4FA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749" y="2095"/>
              <a:ext cx="192" cy="480"/>
              <a:chOff x="3083" y="3531"/>
              <a:chExt cx="192" cy="480"/>
            </a:xfrm>
          </p:grpSpPr>
          <p:sp>
            <p:nvSpPr>
              <p:cNvPr id="165" name="Rectangle 1424">
                <a:extLst>
                  <a:ext uri="{FF2B5EF4-FFF2-40B4-BE49-F238E27FC236}">
                    <a16:creationId xmlns:a16="http://schemas.microsoft.com/office/drawing/2014/main" id="{60DD08F0-10BD-A48B-5B39-9A86846256B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66" name="Rectangle 1425">
                <a:extLst>
                  <a:ext uri="{FF2B5EF4-FFF2-40B4-BE49-F238E27FC236}">
                    <a16:creationId xmlns:a16="http://schemas.microsoft.com/office/drawing/2014/main" id="{E1ABEB6F-DA57-509A-D22F-4336F28B1C0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67" name="Rectangle 1426">
                <a:extLst>
                  <a:ext uri="{FF2B5EF4-FFF2-40B4-BE49-F238E27FC236}">
                    <a16:creationId xmlns:a16="http://schemas.microsoft.com/office/drawing/2014/main" id="{4CC98475-D736-45BF-A20E-484CE17EE4C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68" name="Rectangle 1427">
                <a:extLst>
                  <a:ext uri="{FF2B5EF4-FFF2-40B4-BE49-F238E27FC236}">
                    <a16:creationId xmlns:a16="http://schemas.microsoft.com/office/drawing/2014/main" id="{6A46434F-2898-5AFF-EA12-10DFE7BC098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69" name="Rectangle 1428">
                <a:extLst>
                  <a:ext uri="{FF2B5EF4-FFF2-40B4-BE49-F238E27FC236}">
                    <a16:creationId xmlns:a16="http://schemas.microsoft.com/office/drawing/2014/main" id="{D559FA8D-09E5-C33A-21BA-C4C725F4118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70" name="Rectangle 1429">
                <a:extLst>
                  <a:ext uri="{FF2B5EF4-FFF2-40B4-BE49-F238E27FC236}">
                    <a16:creationId xmlns:a16="http://schemas.microsoft.com/office/drawing/2014/main" id="{68580F8F-9940-52BE-5913-DCB7162E45B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71" name="Rectangle 1430">
                <a:extLst>
                  <a:ext uri="{FF2B5EF4-FFF2-40B4-BE49-F238E27FC236}">
                    <a16:creationId xmlns:a16="http://schemas.microsoft.com/office/drawing/2014/main" id="{C8C2C21F-5F1E-383A-DEAB-E53001ECF15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72" name="Rectangle 1431">
                <a:extLst>
                  <a:ext uri="{FF2B5EF4-FFF2-40B4-BE49-F238E27FC236}">
                    <a16:creationId xmlns:a16="http://schemas.microsoft.com/office/drawing/2014/main" id="{C4DA5341-3263-EB3C-2F48-B1D3CEBB99D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73" name="Rectangle 1432">
                <a:extLst>
                  <a:ext uri="{FF2B5EF4-FFF2-40B4-BE49-F238E27FC236}">
                    <a16:creationId xmlns:a16="http://schemas.microsoft.com/office/drawing/2014/main" id="{8E14DD6D-8026-48E8-3CFA-CBF3803DCA0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39" name="Group 1433">
              <a:extLst>
                <a:ext uri="{FF2B5EF4-FFF2-40B4-BE49-F238E27FC236}">
                  <a16:creationId xmlns:a16="http://schemas.microsoft.com/office/drawing/2014/main" id="{FCC42889-5EF4-46B9-4857-0BC2E3FF3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25" y="2091"/>
              <a:ext cx="250" cy="480"/>
              <a:chOff x="5215" y="3531"/>
              <a:chExt cx="250" cy="480"/>
            </a:xfrm>
          </p:grpSpPr>
          <p:sp>
            <p:nvSpPr>
              <p:cNvPr id="153" name="Rectangle 1434">
                <a:extLst>
                  <a:ext uri="{FF2B5EF4-FFF2-40B4-BE49-F238E27FC236}">
                    <a16:creationId xmlns:a16="http://schemas.microsoft.com/office/drawing/2014/main" id="{53B00F4B-FC01-A804-EB63-8085159F5FA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54" name="Rectangle 1435">
                <a:extLst>
                  <a:ext uri="{FF2B5EF4-FFF2-40B4-BE49-F238E27FC236}">
                    <a16:creationId xmlns:a16="http://schemas.microsoft.com/office/drawing/2014/main" id="{AE156188-DC2C-14D6-E9AF-F1A358F0B2C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963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55" name="Rectangle 1436">
                <a:extLst>
                  <a:ext uri="{FF2B5EF4-FFF2-40B4-BE49-F238E27FC236}">
                    <a16:creationId xmlns:a16="http://schemas.microsoft.com/office/drawing/2014/main" id="{02FC0214-4D23-40C7-8A5E-D9CC8390267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94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56" name="Rectangle 1437">
                <a:extLst>
                  <a:ext uri="{FF2B5EF4-FFF2-40B4-BE49-F238E27FC236}">
                    <a16:creationId xmlns:a16="http://schemas.microsoft.com/office/drawing/2014/main" id="{D225EE9A-F481-B5CB-BA2E-1D87B4C18BD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98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57" name="Rectangle 1438">
                <a:extLst>
                  <a:ext uri="{FF2B5EF4-FFF2-40B4-BE49-F238E27FC236}">
                    <a16:creationId xmlns:a16="http://schemas.microsoft.com/office/drawing/2014/main" id="{B8F08CF0-412D-1E60-FF72-322E78261DD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417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58" name="Rectangle 1439">
                <a:extLst>
                  <a:ext uri="{FF2B5EF4-FFF2-40B4-BE49-F238E27FC236}">
                    <a16:creationId xmlns:a16="http://schemas.microsoft.com/office/drawing/2014/main" id="{40423A72-A6B2-7DA1-D77C-74FA6F39116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21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59" name="Rectangle 1440">
                <a:extLst>
                  <a:ext uri="{FF2B5EF4-FFF2-40B4-BE49-F238E27FC236}">
                    <a16:creationId xmlns:a16="http://schemas.microsoft.com/office/drawing/2014/main" id="{E9A701E4-C4BA-C82B-D3B3-500B668AD20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3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60" name="Rectangle 1441">
                <a:extLst>
                  <a:ext uri="{FF2B5EF4-FFF2-40B4-BE49-F238E27FC236}">
                    <a16:creationId xmlns:a16="http://schemas.microsoft.com/office/drawing/2014/main" id="{FAD5A2E0-F1CA-F474-EB08-F72111C1FD1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3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61" name="Rectangle 1442">
                <a:extLst>
                  <a:ext uri="{FF2B5EF4-FFF2-40B4-BE49-F238E27FC236}">
                    <a16:creationId xmlns:a16="http://schemas.microsoft.com/office/drawing/2014/main" id="{B022DC1B-13AD-E8D4-575C-6345EABD9D8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62" name="Rectangle 1443">
                <a:extLst>
                  <a:ext uri="{FF2B5EF4-FFF2-40B4-BE49-F238E27FC236}">
                    <a16:creationId xmlns:a16="http://schemas.microsoft.com/office/drawing/2014/main" id="{5604455C-DB3A-D121-5A47-D905B9B7513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63" name="Rectangle 1444">
                <a:extLst>
                  <a:ext uri="{FF2B5EF4-FFF2-40B4-BE49-F238E27FC236}">
                    <a16:creationId xmlns:a16="http://schemas.microsoft.com/office/drawing/2014/main" id="{6F51D4D3-4504-6C83-27C0-D709FA74C37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5" y="3725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64" name="Rectangle 1445">
                <a:extLst>
                  <a:ext uri="{FF2B5EF4-FFF2-40B4-BE49-F238E27FC236}">
                    <a16:creationId xmlns:a16="http://schemas.microsoft.com/office/drawing/2014/main" id="{08742FB8-834C-47CF-E7C9-B09381FAB60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40" name="Group 1446">
              <a:extLst>
                <a:ext uri="{FF2B5EF4-FFF2-40B4-BE49-F238E27FC236}">
                  <a16:creationId xmlns:a16="http://schemas.microsoft.com/office/drawing/2014/main" id="{D1835B1D-EE6C-25E1-C2C0-C648CFF43C2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282" y="1611"/>
              <a:ext cx="288" cy="480"/>
              <a:chOff x="4255" y="3531"/>
              <a:chExt cx="288" cy="480"/>
            </a:xfrm>
          </p:grpSpPr>
          <p:sp>
            <p:nvSpPr>
              <p:cNvPr id="141" name="Rectangle 1447">
                <a:extLst>
                  <a:ext uri="{FF2B5EF4-FFF2-40B4-BE49-F238E27FC236}">
                    <a16:creationId xmlns:a16="http://schemas.microsoft.com/office/drawing/2014/main" id="{1DEBE9C1-3582-29ED-0AF2-57DEDA6B550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42" name="Rectangle 1448">
                <a:extLst>
                  <a:ext uri="{FF2B5EF4-FFF2-40B4-BE49-F238E27FC236}">
                    <a16:creationId xmlns:a16="http://schemas.microsoft.com/office/drawing/2014/main" id="{F60F3219-F239-BAB2-3012-DC4840318CF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963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43" name="Rectangle 1449">
                <a:extLst>
                  <a:ext uri="{FF2B5EF4-FFF2-40B4-BE49-F238E27FC236}">
                    <a16:creationId xmlns:a16="http://schemas.microsoft.com/office/drawing/2014/main" id="{67F420C1-69C3-6FD5-2A14-A4F9D00E25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37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44" name="Rectangle 1450">
                <a:extLst>
                  <a:ext uri="{FF2B5EF4-FFF2-40B4-BE49-F238E27FC236}">
                    <a16:creationId xmlns:a16="http://schemas.microsoft.com/office/drawing/2014/main" id="{DD4E9AB0-87F9-491F-D9AD-036069407BB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748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45" name="Rectangle 1451">
                <a:extLst>
                  <a:ext uri="{FF2B5EF4-FFF2-40B4-BE49-F238E27FC236}">
                    <a16:creationId xmlns:a16="http://schemas.microsoft.com/office/drawing/2014/main" id="{B7F491F1-4A13-1562-FBD1-CF4EE44F5BB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71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146" name="Rectangle 1452">
                <a:extLst>
                  <a:ext uri="{FF2B5EF4-FFF2-40B4-BE49-F238E27FC236}">
                    <a16:creationId xmlns:a16="http://schemas.microsoft.com/office/drawing/2014/main" id="{11AB345C-F13A-B68A-6FC8-BE5E03A4643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02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47" name="Rectangle 1453">
                <a:extLst>
                  <a:ext uri="{FF2B5EF4-FFF2-40B4-BE49-F238E27FC236}">
                    <a16:creationId xmlns:a16="http://schemas.microsoft.com/office/drawing/2014/main" id="{76FFD0F9-DA95-BE6F-7203-0773F887557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304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148" name="Rectangle 1454">
                <a:extLst>
                  <a:ext uri="{FF2B5EF4-FFF2-40B4-BE49-F238E27FC236}">
                    <a16:creationId xmlns:a16="http://schemas.microsoft.com/office/drawing/2014/main" id="{912221D5-C714-62D7-97C5-7176C19F79F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49" name="Rectangle 1455">
                <a:extLst>
                  <a:ext uri="{FF2B5EF4-FFF2-40B4-BE49-F238E27FC236}">
                    <a16:creationId xmlns:a16="http://schemas.microsoft.com/office/drawing/2014/main" id="{1E8E2A71-AA73-1F5B-8E74-BE363ECE796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56" y="36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50" name="Rectangle 1456">
                <a:extLst>
                  <a:ext uri="{FF2B5EF4-FFF2-40B4-BE49-F238E27FC236}">
                    <a16:creationId xmlns:a16="http://schemas.microsoft.com/office/drawing/2014/main" id="{51D6B917-9ACE-0364-C19F-E2DBE4A7D6F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44" y="3698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51" name="Rectangle 1457">
                <a:extLst>
                  <a:ext uri="{FF2B5EF4-FFF2-40B4-BE49-F238E27FC236}">
                    <a16:creationId xmlns:a16="http://schemas.microsoft.com/office/drawing/2014/main" id="{7D34496D-4AF5-9F37-E967-0B76E2782FE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494" y="3719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52" name="Rectangle 1458">
                <a:extLst>
                  <a:ext uri="{FF2B5EF4-FFF2-40B4-BE49-F238E27FC236}">
                    <a16:creationId xmlns:a16="http://schemas.microsoft.com/office/drawing/2014/main" id="{B0C2CBA9-5938-2BDD-B1A9-A86153E088B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41" name="Group 1459">
              <a:extLst>
                <a:ext uri="{FF2B5EF4-FFF2-40B4-BE49-F238E27FC236}">
                  <a16:creationId xmlns:a16="http://schemas.microsoft.com/office/drawing/2014/main" id="{16B6D474-F297-0273-9309-ACD39CF9333A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570" y="1612"/>
              <a:ext cx="192" cy="480"/>
              <a:chOff x="3083" y="3531"/>
              <a:chExt cx="192" cy="480"/>
            </a:xfrm>
          </p:grpSpPr>
          <p:sp>
            <p:nvSpPr>
              <p:cNvPr id="132" name="Rectangle 1460">
                <a:extLst>
                  <a:ext uri="{FF2B5EF4-FFF2-40B4-BE49-F238E27FC236}">
                    <a16:creationId xmlns:a16="http://schemas.microsoft.com/office/drawing/2014/main" id="{8416150A-0FC6-3516-A37B-B323A7EBCDA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33" name="Rectangle 1461">
                <a:extLst>
                  <a:ext uri="{FF2B5EF4-FFF2-40B4-BE49-F238E27FC236}">
                    <a16:creationId xmlns:a16="http://schemas.microsoft.com/office/drawing/2014/main" id="{7CDDA3DE-2DBA-AD3C-02E1-226A1B57511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34" name="Rectangle 1462">
                <a:extLst>
                  <a:ext uri="{FF2B5EF4-FFF2-40B4-BE49-F238E27FC236}">
                    <a16:creationId xmlns:a16="http://schemas.microsoft.com/office/drawing/2014/main" id="{FE091A16-F6BC-2257-1BEF-E00FA3D7A98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35" name="Rectangle 1463">
                <a:extLst>
                  <a:ext uri="{FF2B5EF4-FFF2-40B4-BE49-F238E27FC236}">
                    <a16:creationId xmlns:a16="http://schemas.microsoft.com/office/drawing/2014/main" id="{FF18EB17-2F01-2DAD-F601-37ED46CAF2A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36" name="Rectangle 1464">
                <a:extLst>
                  <a:ext uri="{FF2B5EF4-FFF2-40B4-BE49-F238E27FC236}">
                    <a16:creationId xmlns:a16="http://schemas.microsoft.com/office/drawing/2014/main" id="{D9EC87F4-7F6A-4334-EEEE-1C248560D33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37" name="Rectangle 1465">
                <a:extLst>
                  <a:ext uri="{FF2B5EF4-FFF2-40B4-BE49-F238E27FC236}">
                    <a16:creationId xmlns:a16="http://schemas.microsoft.com/office/drawing/2014/main" id="{15B25B29-8288-058A-AC99-6B2FC564AAD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38" name="Rectangle 1466">
                <a:extLst>
                  <a:ext uri="{FF2B5EF4-FFF2-40B4-BE49-F238E27FC236}">
                    <a16:creationId xmlns:a16="http://schemas.microsoft.com/office/drawing/2014/main" id="{01B913D3-2805-6549-3CE2-9961CCD1EF1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39" name="Rectangle 1467">
                <a:extLst>
                  <a:ext uri="{FF2B5EF4-FFF2-40B4-BE49-F238E27FC236}">
                    <a16:creationId xmlns:a16="http://schemas.microsoft.com/office/drawing/2014/main" id="{362AC9C7-580E-1A11-0661-902CF998EFA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40" name="Rectangle 1468">
                <a:extLst>
                  <a:ext uri="{FF2B5EF4-FFF2-40B4-BE49-F238E27FC236}">
                    <a16:creationId xmlns:a16="http://schemas.microsoft.com/office/drawing/2014/main" id="{294A9022-943F-0C58-23B7-B040A67F227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42" name="Group 1469">
              <a:extLst>
                <a:ext uri="{FF2B5EF4-FFF2-40B4-BE49-F238E27FC236}">
                  <a16:creationId xmlns:a16="http://schemas.microsoft.com/office/drawing/2014/main" id="{F8CB7EE3-D9B4-7F69-39FC-DC029D72253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904" y="1612"/>
              <a:ext cx="480" cy="480"/>
              <a:chOff x="4735" y="3531"/>
              <a:chExt cx="480" cy="480"/>
            </a:xfrm>
          </p:grpSpPr>
          <p:sp>
            <p:nvSpPr>
              <p:cNvPr id="116" name="Rectangle 1470">
                <a:extLst>
                  <a:ext uri="{FF2B5EF4-FFF2-40B4-BE49-F238E27FC236}">
                    <a16:creationId xmlns:a16="http://schemas.microsoft.com/office/drawing/2014/main" id="{0E05F8AA-B520-4AA0-2C79-840C2F5FC5A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17" name="Rectangle 1471">
                <a:extLst>
                  <a:ext uri="{FF2B5EF4-FFF2-40B4-BE49-F238E27FC236}">
                    <a16:creationId xmlns:a16="http://schemas.microsoft.com/office/drawing/2014/main" id="{E5F934C7-4169-7743-C488-5C68906CA78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963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18" name="Rectangle 1472">
                <a:extLst>
                  <a:ext uri="{FF2B5EF4-FFF2-40B4-BE49-F238E27FC236}">
                    <a16:creationId xmlns:a16="http://schemas.microsoft.com/office/drawing/2014/main" id="{816EC08B-A65A-8E68-EACA-1DD2BA9AFE5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10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19" name="Rectangle 1473">
                <a:extLst>
                  <a:ext uri="{FF2B5EF4-FFF2-40B4-BE49-F238E27FC236}">
                    <a16:creationId xmlns:a16="http://schemas.microsoft.com/office/drawing/2014/main" id="{505FCC49-14C4-D181-05C8-EA3193DBD6B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45" y="3723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20" name="Rectangle 1474">
                <a:extLst>
                  <a:ext uri="{FF2B5EF4-FFF2-40B4-BE49-F238E27FC236}">
                    <a16:creationId xmlns:a16="http://schemas.microsoft.com/office/drawing/2014/main" id="{EC21AC8D-5F0A-402E-7C69-B2D263C518F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76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121" name="Rectangle 1475">
                <a:extLst>
                  <a:ext uri="{FF2B5EF4-FFF2-40B4-BE49-F238E27FC236}">
                    <a16:creationId xmlns:a16="http://schemas.microsoft.com/office/drawing/2014/main" id="{E45D660C-43F8-4885-5B19-D71C8C699F9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22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22" name="Rectangle 1476">
                <a:extLst>
                  <a:ext uri="{FF2B5EF4-FFF2-40B4-BE49-F238E27FC236}">
                    <a16:creationId xmlns:a16="http://schemas.microsoft.com/office/drawing/2014/main" id="{CF98AD02-43C5-564F-B273-C109A0B9CD5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43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123" name="Rectangle 1477">
                <a:extLst>
                  <a:ext uri="{FF2B5EF4-FFF2-40B4-BE49-F238E27FC236}">
                    <a16:creationId xmlns:a16="http://schemas.microsoft.com/office/drawing/2014/main" id="{B4749A9A-DB15-7689-83F4-02D25A3A1B3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66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24" name="Rectangle 1478">
                <a:extLst>
                  <a:ext uri="{FF2B5EF4-FFF2-40B4-BE49-F238E27FC236}">
                    <a16:creationId xmlns:a16="http://schemas.microsoft.com/office/drawing/2014/main" id="{B2784650-4951-47AC-5052-056AC93433F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14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25" name="Rectangle 1479">
                <a:extLst>
                  <a:ext uri="{FF2B5EF4-FFF2-40B4-BE49-F238E27FC236}">
                    <a16:creationId xmlns:a16="http://schemas.microsoft.com/office/drawing/2014/main" id="{B0289274-62D5-7203-6B2C-1E280FCC2AB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857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126" name="Rectangle 1480">
                <a:extLst>
                  <a:ext uri="{FF2B5EF4-FFF2-40B4-BE49-F238E27FC236}">
                    <a16:creationId xmlns:a16="http://schemas.microsoft.com/office/drawing/2014/main" id="{9B4113F9-534F-A419-A7A4-30D61B9AE38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V="1">
                <a:off x="4820" y="368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127" name="Rectangle 1481">
                <a:extLst>
                  <a:ext uri="{FF2B5EF4-FFF2-40B4-BE49-F238E27FC236}">
                    <a16:creationId xmlns:a16="http://schemas.microsoft.com/office/drawing/2014/main" id="{6F76F4BC-128E-F7E4-9A9D-98F6E7D26D0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53" y="372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28" name="Rectangle 1482">
                <a:extLst>
                  <a:ext uri="{FF2B5EF4-FFF2-40B4-BE49-F238E27FC236}">
                    <a16:creationId xmlns:a16="http://schemas.microsoft.com/office/drawing/2014/main" id="{C116E4E7-1CCB-2A10-5169-6F14CC5C040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30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29" name="Rectangle 1483">
                <a:extLst>
                  <a:ext uri="{FF2B5EF4-FFF2-40B4-BE49-F238E27FC236}">
                    <a16:creationId xmlns:a16="http://schemas.microsoft.com/office/drawing/2014/main" id="{92E29081-B404-BDF7-BAAF-1B1CF2AE38B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784" y="3796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30" name="Rectangle 1484">
                <a:extLst>
                  <a:ext uri="{FF2B5EF4-FFF2-40B4-BE49-F238E27FC236}">
                    <a16:creationId xmlns:a16="http://schemas.microsoft.com/office/drawing/2014/main" id="{9E0D1ED8-9461-9563-192F-5F44969297B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108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31" name="Rectangle 1485">
                <a:extLst>
                  <a:ext uri="{FF2B5EF4-FFF2-40B4-BE49-F238E27FC236}">
                    <a16:creationId xmlns:a16="http://schemas.microsoft.com/office/drawing/2014/main" id="{53DD79A7-8D71-0DFE-DC3F-7C5A963D553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43" name="Group 1486">
              <a:extLst>
                <a:ext uri="{FF2B5EF4-FFF2-40B4-BE49-F238E27FC236}">
                  <a16:creationId xmlns:a16="http://schemas.microsoft.com/office/drawing/2014/main" id="{1BC5E14D-7740-3065-6797-EE94F143814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032" y="1611"/>
              <a:ext cx="250" cy="480"/>
              <a:chOff x="5215" y="3531"/>
              <a:chExt cx="250" cy="480"/>
            </a:xfrm>
          </p:grpSpPr>
          <p:sp>
            <p:nvSpPr>
              <p:cNvPr id="104" name="Rectangle 1487">
                <a:extLst>
                  <a:ext uri="{FF2B5EF4-FFF2-40B4-BE49-F238E27FC236}">
                    <a16:creationId xmlns:a16="http://schemas.microsoft.com/office/drawing/2014/main" id="{F12A0BDE-66ED-D3BD-4F24-74530B96AC5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05" name="Rectangle 1488">
                <a:extLst>
                  <a:ext uri="{FF2B5EF4-FFF2-40B4-BE49-F238E27FC236}">
                    <a16:creationId xmlns:a16="http://schemas.microsoft.com/office/drawing/2014/main" id="{25FF0CE0-C06B-5787-5507-653CD4BB8BA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963"/>
                <a:ext cx="25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06" name="Rectangle 1489">
                <a:extLst>
                  <a:ext uri="{FF2B5EF4-FFF2-40B4-BE49-F238E27FC236}">
                    <a16:creationId xmlns:a16="http://schemas.microsoft.com/office/drawing/2014/main" id="{20426736-FAB3-375F-111A-898997AF397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94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07" name="Rectangle 1490">
                <a:extLst>
                  <a:ext uri="{FF2B5EF4-FFF2-40B4-BE49-F238E27FC236}">
                    <a16:creationId xmlns:a16="http://schemas.microsoft.com/office/drawing/2014/main" id="{209D5790-DA16-6F14-5F36-4D3628B3CF1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98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08" name="Rectangle 1491">
                <a:extLst>
                  <a:ext uri="{FF2B5EF4-FFF2-40B4-BE49-F238E27FC236}">
                    <a16:creationId xmlns:a16="http://schemas.microsoft.com/office/drawing/2014/main" id="{7A572403-3E0E-DD36-B30E-B25105FBF82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417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09" name="Rectangle 1492">
                <a:extLst>
                  <a:ext uri="{FF2B5EF4-FFF2-40B4-BE49-F238E27FC236}">
                    <a16:creationId xmlns:a16="http://schemas.microsoft.com/office/drawing/2014/main" id="{E77D9A29-144A-1B1A-CE4C-14A5AC1EE0F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21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10" name="Rectangle 1493">
                <a:extLst>
                  <a:ext uri="{FF2B5EF4-FFF2-40B4-BE49-F238E27FC236}">
                    <a16:creationId xmlns:a16="http://schemas.microsoft.com/office/drawing/2014/main" id="{495516E5-56EF-5B9C-420E-8E221F0447A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33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11" name="Rectangle 1494">
                <a:extLst>
                  <a:ext uri="{FF2B5EF4-FFF2-40B4-BE49-F238E27FC236}">
                    <a16:creationId xmlns:a16="http://schemas.microsoft.com/office/drawing/2014/main" id="{B323114B-BAFB-8AF7-DE00-5F77ADDC6E0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3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12" name="Rectangle 1495">
                <a:extLst>
                  <a:ext uri="{FF2B5EF4-FFF2-40B4-BE49-F238E27FC236}">
                    <a16:creationId xmlns:a16="http://schemas.microsoft.com/office/drawing/2014/main" id="{21D80CEC-EE1F-CA63-7BAE-328E6B7C5DE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13" name="Rectangle 1496">
                <a:extLst>
                  <a:ext uri="{FF2B5EF4-FFF2-40B4-BE49-F238E27FC236}">
                    <a16:creationId xmlns:a16="http://schemas.microsoft.com/office/drawing/2014/main" id="{65425A23-C715-C6D2-5B8D-4BC6A8778F3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50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14" name="Rectangle 1497">
                <a:extLst>
                  <a:ext uri="{FF2B5EF4-FFF2-40B4-BE49-F238E27FC236}">
                    <a16:creationId xmlns:a16="http://schemas.microsoft.com/office/drawing/2014/main" id="{84CA7182-0443-00CE-E874-6A9E573B751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75" y="3725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15" name="Rectangle 1498">
                <a:extLst>
                  <a:ext uri="{FF2B5EF4-FFF2-40B4-BE49-F238E27FC236}">
                    <a16:creationId xmlns:a16="http://schemas.microsoft.com/office/drawing/2014/main" id="{F041BC83-23F5-CCA8-988D-68262862D86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215" y="3531"/>
                <a:ext cx="25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44" name="Group 1499">
              <a:extLst>
                <a:ext uri="{FF2B5EF4-FFF2-40B4-BE49-F238E27FC236}">
                  <a16:creationId xmlns:a16="http://schemas.microsoft.com/office/drawing/2014/main" id="{A1338D2D-D90D-CAFF-AF5C-BF0546EF35DB}"/>
                </a:ext>
              </a:extLst>
            </p:cNvPr>
            <p:cNvGrpSpPr>
              <a:grpSpLocks/>
            </p:cNvGrpSpPr>
            <p:nvPr/>
          </p:nvGrpSpPr>
          <p:grpSpPr bwMode="auto">
            <a:xfrm flipH="1" flipV="1">
              <a:off x="4319" y="1612"/>
              <a:ext cx="288" cy="480"/>
              <a:chOff x="4255" y="3531"/>
              <a:chExt cx="288" cy="480"/>
            </a:xfrm>
          </p:grpSpPr>
          <p:sp>
            <p:nvSpPr>
              <p:cNvPr id="92" name="Rectangle 1500">
                <a:extLst>
                  <a:ext uri="{FF2B5EF4-FFF2-40B4-BE49-F238E27FC236}">
                    <a16:creationId xmlns:a16="http://schemas.microsoft.com/office/drawing/2014/main" id="{E86B6124-22EB-5CEE-9AE9-B49895797DA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93" name="Rectangle 1501">
                <a:extLst>
                  <a:ext uri="{FF2B5EF4-FFF2-40B4-BE49-F238E27FC236}">
                    <a16:creationId xmlns:a16="http://schemas.microsoft.com/office/drawing/2014/main" id="{B84BBD8D-60D9-8687-0379-B0B74B7DA91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963"/>
                <a:ext cx="288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94" name="Rectangle 1502">
                <a:extLst>
                  <a:ext uri="{FF2B5EF4-FFF2-40B4-BE49-F238E27FC236}">
                    <a16:creationId xmlns:a16="http://schemas.microsoft.com/office/drawing/2014/main" id="{D3AD005F-090D-9854-6B55-C09B4FD6BFC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37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95" name="Rectangle 1503">
                <a:extLst>
                  <a:ext uri="{FF2B5EF4-FFF2-40B4-BE49-F238E27FC236}">
                    <a16:creationId xmlns:a16="http://schemas.microsoft.com/office/drawing/2014/main" id="{9A03D572-723D-162F-2F4B-7EC88592957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748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96" name="Rectangle 1504">
                <a:extLst>
                  <a:ext uri="{FF2B5EF4-FFF2-40B4-BE49-F238E27FC236}">
                    <a16:creationId xmlns:a16="http://schemas.microsoft.com/office/drawing/2014/main" id="{F505B294-75EF-5C18-62D1-FF39265E9E2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71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97" name="Rectangle 1505">
                <a:extLst>
                  <a:ext uri="{FF2B5EF4-FFF2-40B4-BE49-F238E27FC236}">
                    <a16:creationId xmlns:a16="http://schemas.microsoft.com/office/drawing/2014/main" id="{8EC1DACC-0C7F-86A7-5499-82A0BD58FE1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402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98" name="Rectangle 1506">
                <a:extLst>
                  <a:ext uri="{FF2B5EF4-FFF2-40B4-BE49-F238E27FC236}">
                    <a16:creationId xmlns:a16="http://schemas.microsoft.com/office/drawing/2014/main" id="{65D8444F-2322-F0AD-7B44-EF6F872F39B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304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99" name="Rectangle 1507">
                <a:extLst>
                  <a:ext uri="{FF2B5EF4-FFF2-40B4-BE49-F238E27FC236}">
                    <a16:creationId xmlns:a16="http://schemas.microsoft.com/office/drawing/2014/main" id="{94635987-5E3D-9A06-ED92-D2B85BE0E2F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81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00" name="Rectangle 1508">
                <a:extLst>
                  <a:ext uri="{FF2B5EF4-FFF2-40B4-BE49-F238E27FC236}">
                    <a16:creationId xmlns:a16="http://schemas.microsoft.com/office/drawing/2014/main" id="{FCBDBD67-359F-E5BE-A2B7-C1451ABBDD8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56" y="36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01" name="Rectangle 1509">
                <a:extLst>
                  <a:ext uri="{FF2B5EF4-FFF2-40B4-BE49-F238E27FC236}">
                    <a16:creationId xmlns:a16="http://schemas.microsoft.com/office/drawing/2014/main" id="{355B081E-D563-68EE-EB39-2C4BED01228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344" y="3698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02" name="Rectangle 1510">
                <a:extLst>
                  <a:ext uri="{FF2B5EF4-FFF2-40B4-BE49-F238E27FC236}">
                    <a16:creationId xmlns:a16="http://schemas.microsoft.com/office/drawing/2014/main" id="{009E65B0-8445-B746-C7F2-45DDB187113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494" y="3719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103" name="Rectangle 1511">
                <a:extLst>
                  <a:ext uri="{FF2B5EF4-FFF2-40B4-BE49-F238E27FC236}">
                    <a16:creationId xmlns:a16="http://schemas.microsoft.com/office/drawing/2014/main" id="{1EF0A9B3-5795-C8CD-B77F-3BE4102DE8C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255" y="3531"/>
                <a:ext cx="288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45" name="Group 1512">
              <a:extLst>
                <a:ext uri="{FF2B5EF4-FFF2-40B4-BE49-F238E27FC236}">
                  <a16:creationId xmlns:a16="http://schemas.microsoft.com/office/drawing/2014/main" id="{9338D7C8-5CC1-5C3F-B1ED-1D377E9BFA8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608" y="1612"/>
              <a:ext cx="192" cy="480"/>
              <a:chOff x="3083" y="3531"/>
              <a:chExt cx="192" cy="480"/>
            </a:xfrm>
          </p:grpSpPr>
          <p:sp>
            <p:nvSpPr>
              <p:cNvPr id="83" name="Rectangle 1513">
                <a:extLst>
                  <a:ext uri="{FF2B5EF4-FFF2-40B4-BE49-F238E27FC236}">
                    <a16:creationId xmlns:a16="http://schemas.microsoft.com/office/drawing/2014/main" id="{2A62CE83-E72B-8B00-3A08-8DB6A68723E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84" name="Rectangle 1514">
                <a:extLst>
                  <a:ext uri="{FF2B5EF4-FFF2-40B4-BE49-F238E27FC236}">
                    <a16:creationId xmlns:a16="http://schemas.microsoft.com/office/drawing/2014/main" id="{12C52467-8CC4-B80E-4642-FDF5FC7F9C9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85" name="Rectangle 1515">
                <a:extLst>
                  <a:ext uri="{FF2B5EF4-FFF2-40B4-BE49-F238E27FC236}">
                    <a16:creationId xmlns:a16="http://schemas.microsoft.com/office/drawing/2014/main" id="{2F86A647-1F65-7330-8787-1B29483559B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86" name="Rectangle 1516">
                <a:extLst>
                  <a:ext uri="{FF2B5EF4-FFF2-40B4-BE49-F238E27FC236}">
                    <a16:creationId xmlns:a16="http://schemas.microsoft.com/office/drawing/2014/main" id="{FA4E330F-0647-5C51-D922-09D9786DD37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87" name="Rectangle 1517">
                <a:extLst>
                  <a:ext uri="{FF2B5EF4-FFF2-40B4-BE49-F238E27FC236}">
                    <a16:creationId xmlns:a16="http://schemas.microsoft.com/office/drawing/2014/main" id="{0C3494D4-86F0-4C1A-D8F8-4C63DE4A705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88" name="Rectangle 1518">
                <a:extLst>
                  <a:ext uri="{FF2B5EF4-FFF2-40B4-BE49-F238E27FC236}">
                    <a16:creationId xmlns:a16="http://schemas.microsoft.com/office/drawing/2014/main" id="{C1A94E8E-EF65-66A0-51AE-671FB1F6E27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89" name="Rectangle 1519">
                <a:extLst>
                  <a:ext uri="{FF2B5EF4-FFF2-40B4-BE49-F238E27FC236}">
                    <a16:creationId xmlns:a16="http://schemas.microsoft.com/office/drawing/2014/main" id="{BF1475C6-399A-D8FB-A398-52FC6894479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90" name="Rectangle 1520">
                <a:extLst>
                  <a:ext uri="{FF2B5EF4-FFF2-40B4-BE49-F238E27FC236}">
                    <a16:creationId xmlns:a16="http://schemas.microsoft.com/office/drawing/2014/main" id="{60A6D538-75CE-244E-1087-E2C39769A5D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91" name="Rectangle 1521">
                <a:extLst>
                  <a:ext uri="{FF2B5EF4-FFF2-40B4-BE49-F238E27FC236}">
                    <a16:creationId xmlns:a16="http://schemas.microsoft.com/office/drawing/2014/main" id="{C8BB8FDF-9E1D-2F0A-9AC4-9100E8D0879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46" name="Group 1522">
              <a:extLst>
                <a:ext uri="{FF2B5EF4-FFF2-40B4-BE49-F238E27FC236}">
                  <a16:creationId xmlns:a16="http://schemas.microsoft.com/office/drawing/2014/main" id="{C23E7CD8-BAE5-BC3E-153E-B73EBDCB28B4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782" y="1611"/>
              <a:ext cx="192" cy="480"/>
              <a:chOff x="3083" y="3531"/>
              <a:chExt cx="192" cy="480"/>
            </a:xfrm>
          </p:grpSpPr>
          <p:sp>
            <p:nvSpPr>
              <p:cNvPr id="74" name="Rectangle 1523">
                <a:extLst>
                  <a:ext uri="{FF2B5EF4-FFF2-40B4-BE49-F238E27FC236}">
                    <a16:creationId xmlns:a16="http://schemas.microsoft.com/office/drawing/2014/main" id="{21353F81-863E-2B81-1A05-9399221F988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75" name="Rectangle 1524">
                <a:extLst>
                  <a:ext uri="{FF2B5EF4-FFF2-40B4-BE49-F238E27FC236}">
                    <a16:creationId xmlns:a16="http://schemas.microsoft.com/office/drawing/2014/main" id="{7F2592B6-96C3-A677-6E30-6338DA4EB09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76" name="Rectangle 1525">
                <a:extLst>
                  <a:ext uri="{FF2B5EF4-FFF2-40B4-BE49-F238E27FC236}">
                    <a16:creationId xmlns:a16="http://schemas.microsoft.com/office/drawing/2014/main" id="{F0ECB6CD-4246-FB71-69A0-1EEB453CF21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77" name="Rectangle 1526">
                <a:extLst>
                  <a:ext uri="{FF2B5EF4-FFF2-40B4-BE49-F238E27FC236}">
                    <a16:creationId xmlns:a16="http://schemas.microsoft.com/office/drawing/2014/main" id="{3F02F768-9529-2E63-8BBF-16DEB58BBB9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78" name="Rectangle 1527">
                <a:extLst>
                  <a:ext uri="{FF2B5EF4-FFF2-40B4-BE49-F238E27FC236}">
                    <a16:creationId xmlns:a16="http://schemas.microsoft.com/office/drawing/2014/main" id="{2B9A00C0-3BCF-FA1D-2758-4E62281DB66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79" name="Rectangle 1528">
                <a:extLst>
                  <a:ext uri="{FF2B5EF4-FFF2-40B4-BE49-F238E27FC236}">
                    <a16:creationId xmlns:a16="http://schemas.microsoft.com/office/drawing/2014/main" id="{2F12C600-BA8B-A6B5-DE23-3CCFBC03E00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80" name="Rectangle 1529">
                <a:extLst>
                  <a:ext uri="{FF2B5EF4-FFF2-40B4-BE49-F238E27FC236}">
                    <a16:creationId xmlns:a16="http://schemas.microsoft.com/office/drawing/2014/main" id="{EEC0C3FC-F683-6847-01C4-9FC9692A6DF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81" name="Rectangle 1530">
                <a:extLst>
                  <a:ext uri="{FF2B5EF4-FFF2-40B4-BE49-F238E27FC236}">
                    <a16:creationId xmlns:a16="http://schemas.microsoft.com/office/drawing/2014/main" id="{FDCB0C94-0331-2298-94AB-D25659065B8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82" name="Rectangle 1531">
                <a:extLst>
                  <a:ext uri="{FF2B5EF4-FFF2-40B4-BE49-F238E27FC236}">
                    <a16:creationId xmlns:a16="http://schemas.microsoft.com/office/drawing/2014/main" id="{D96CDB86-0ED7-59AF-70A3-33903E58C9B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47" name="Group 1532">
              <a:extLst>
                <a:ext uri="{FF2B5EF4-FFF2-40B4-BE49-F238E27FC236}">
                  <a16:creationId xmlns:a16="http://schemas.microsoft.com/office/drawing/2014/main" id="{B24F224D-72D0-F0DC-853C-8E203051E55D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839" y="1611"/>
              <a:ext cx="480" cy="480"/>
              <a:chOff x="4735" y="3531"/>
              <a:chExt cx="480" cy="480"/>
            </a:xfrm>
          </p:grpSpPr>
          <p:sp>
            <p:nvSpPr>
              <p:cNvPr id="58" name="Rectangle 1533">
                <a:extLst>
                  <a:ext uri="{FF2B5EF4-FFF2-40B4-BE49-F238E27FC236}">
                    <a16:creationId xmlns:a16="http://schemas.microsoft.com/office/drawing/2014/main" id="{D28420CE-4B65-4A32-BDE8-8126D4B88C7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9" name="Rectangle 1534">
                <a:extLst>
                  <a:ext uri="{FF2B5EF4-FFF2-40B4-BE49-F238E27FC236}">
                    <a16:creationId xmlns:a16="http://schemas.microsoft.com/office/drawing/2014/main" id="{27300F78-3BC7-E768-1975-1538A829E23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963"/>
                <a:ext cx="480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60" name="Rectangle 1535">
                <a:extLst>
                  <a:ext uri="{FF2B5EF4-FFF2-40B4-BE49-F238E27FC236}">
                    <a16:creationId xmlns:a16="http://schemas.microsoft.com/office/drawing/2014/main" id="{8624727C-DCC9-BC92-5FF5-99F4A58C814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10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61" name="Rectangle 1536">
                <a:extLst>
                  <a:ext uri="{FF2B5EF4-FFF2-40B4-BE49-F238E27FC236}">
                    <a16:creationId xmlns:a16="http://schemas.microsoft.com/office/drawing/2014/main" id="{121A9ABB-09C2-3745-83D4-D6A8CD283AD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45" y="3723"/>
                <a:ext cx="144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62" name="Rectangle 1537">
                <a:extLst>
                  <a:ext uri="{FF2B5EF4-FFF2-40B4-BE49-F238E27FC236}">
                    <a16:creationId xmlns:a16="http://schemas.microsoft.com/office/drawing/2014/main" id="{2CAA92D6-C21D-3245-022B-3A778EC07CD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76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63" name="Rectangle 1538">
                <a:extLst>
                  <a:ext uri="{FF2B5EF4-FFF2-40B4-BE49-F238E27FC236}">
                    <a16:creationId xmlns:a16="http://schemas.microsoft.com/office/drawing/2014/main" id="{717D3583-07C8-E7D7-222F-E49829CA7DF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022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64" name="Rectangle 1539">
                <a:extLst>
                  <a:ext uri="{FF2B5EF4-FFF2-40B4-BE49-F238E27FC236}">
                    <a16:creationId xmlns:a16="http://schemas.microsoft.com/office/drawing/2014/main" id="{0D47D11D-2BCB-EE3F-B5C8-A8737F1DED4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43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65" name="Rectangle 1540">
                <a:extLst>
                  <a:ext uri="{FF2B5EF4-FFF2-40B4-BE49-F238E27FC236}">
                    <a16:creationId xmlns:a16="http://schemas.microsoft.com/office/drawing/2014/main" id="{352D954C-1EDB-A2B7-5332-6E63ECA39CD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5166" y="3579"/>
                <a:ext cx="23" cy="169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66" name="Rectangle 1541">
                <a:extLst>
                  <a:ext uri="{FF2B5EF4-FFF2-40B4-BE49-F238E27FC236}">
                    <a16:creationId xmlns:a16="http://schemas.microsoft.com/office/drawing/2014/main" id="{A8450204-DA36-0739-18AD-B42807DF772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914" y="3531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67" name="Rectangle 1542">
                <a:extLst>
                  <a:ext uri="{FF2B5EF4-FFF2-40B4-BE49-F238E27FC236}">
                    <a16:creationId xmlns:a16="http://schemas.microsoft.com/office/drawing/2014/main" id="{270A1BD2-3FA0-66BC-C26D-DCFB2C77C63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857" y="3723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68" name="Rectangle 1543">
                <a:extLst>
                  <a:ext uri="{FF2B5EF4-FFF2-40B4-BE49-F238E27FC236}">
                    <a16:creationId xmlns:a16="http://schemas.microsoft.com/office/drawing/2014/main" id="{8A4DD4D8-227D-7A4A-0F96-2A37C7DFE37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200000" flipV="1">
                <a:off x="4820" y="368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243225" tIns="621624" rIns="1243225" bIns="621624" anchor="ctr"/>
              <a:lstStyle/>
              <a:p>
                <a:pPr eaLnBrk="0" hangingPunct="0"/>
                <a:endParaRPr lang="x-none" altLang="x-none" sz="1400">
                  <a:solidFill>
                    <a:schemeClr val="bg2"/>
                  </a:solidFill>
                  <a:latin typeface="Arial" charset="0"/>
                </a:endParaRPr>
              </a:p>
            </p:txBody>
          </p:sp>
          <p:sp>
            <p:nvSpPr>
              <p:cNvPr id="69" name="Rectangle 1544">
                <a:extLst>
                  <a:ext uri="{FF2B5EF4-FFF2-40B4-BE49-F238E27FC236}">
                    <a16:creationId xmlns:a16="http://schemas.microsoft.com/office/drawing/2014/main" id="{AC635DBC-6B95-4E44-365E-25859904721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53" y="372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70" name="Rectangle 1545">
                <a:extLst>
                  <a:ext uri="{FF2B5EF4-FFF2-40B4-BE49-F238E27FC236}">
                    <a16:creationId xmlns:a16="http://schemas.microsoft.com/office/drawing/2014/main" id="{FDD77A55-9EE6-C8AB-C773-942809CE52B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930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71" name="Rectangle 1546">
                <a:extLst>
                  <a:ext uri="{FF2B5EF4-FFF2-40B4-BE49-F238E27FC236}">
                    <a16:creationId xmlns:a16="http://schemas.microsoft.com/office/drawing/2014/main" id="{666D447B-C930-2A5F-7DAF-FDEA726E28D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4784" y="3796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72" name="Rectangle 1547">
                <a:extLst>
                  <a:ext uri="{FF2B5EF4-FFF2-40B4-BE49-F238E27FC236}">
                    <a16:creationId xmlns:a16="http://schemas.microsoft.com/office/drawing/2014/main" id="{0FF92919-C99C-ABB3-B8DE-AFEE42A44AF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 flipV="1">
                <a:off x="5108" y="3796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73" name="Rectangle 1548">
                <a:extLst>
                  <a:ext uri="{FF2B5EF4-FFF2-40B4-BE49-F238E27FC236}">
                    <a16:creationId xmlns:a16="http://schemas.microsoft.com/office/drawing/2014/main" id="{DBE6E1DF-48C3-C3DC-BFDD-B5DADA555D9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4735" y="3531"/>
                <a:ext cx="480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  <p:grpSp>
          <p:nvGrpSpPr>
            <p:cNvPr id="48" name="Group 1549">
              <a:extLst>
                <a:ext uri="{FF2B5EF4-FFF2-40B4-BE49-F238E27FC236}">
                  <a16:creationId xmlns:a16="http://schemas.microsoft.com/office/drawing/2014/main" id="{6E4543D2-1564-EF81-7BAC-827A199D21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4" y="2571"/>
              <a:ext cx="192" cy="480"/>
              <a:chOff x="3083" y="3531"/>
              <a:chExt cx="192" cy="480"/>
            </a:xfrm>
          </p:grpSpPr>
          <p:sp>
            <p:nvSpPr>
              <p:cNvPr id="49" name="Rectangle 1550">
                <a:extLst>
                  <a:ext uri="{FF2B5EF4-FFF2-40B4-BE49-F238E27FC236}">
                    <a16:creationId xmlns:a16="http://schemas.microsoft.com/office/drawing/2014/main" id="{2C64D934-AF1D-185F-3FFD-91AAC466313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0" name="Rectangle 1551">
                <a:extLst>
                  <a:ext uri="{FF2B5EF4-FFF2-40B4-BE49-F238E27FC236}">
                    <a16:creationId xmlns:a16="http://schemas.microsoft.com/office/drawing/2014/main" id="{37F37EE5-C699-5E1F-4474-6EB758400D2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963"/>
                <a:ext cx="192" cy="48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1" name="Rectangle 1552">
                <a:extLst>
                  <a:ext uri="{FF2B5EF4-FFF2-40B4-BE49-F238E27FC236}">
                    <a16:creationId xmlns:a16="http://schemas.microsoft.com/office/drawing/2014/main" id="{D06650BE-E5EB-A780-1A8F-81221B187BE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31" y="3579"/>
                <a:ext cx="23" cy="144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2" name="Rectangle 1553">
                <a:extLst>
                  <a:ext uri="{FF2B5EF4-FFF2-40B4-BE49-F238E27FC236}">
                    <a16:creationId xmlns:a16="http://schemas.microsoft.com/office/drawing/2014/main" id="{802B7564-64E1-AD42-22F7-32151A19810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54" y="3844"/>
                <a:ext cx="96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3" name="Rectangle 1554">
                <a:extLst>
                  <a:ext uri="{FF2B5EF4-FFF2-40B4-BE49-F238E27FC236}">
                    <a16:creationId xmlns:a16="http://schemas.microsoft.com/office/drawing/2014/main" id="{67F80E9A-135C-59DD-ED84-FE11348728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08" y="3867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4" name="Rectangle 1555">
                <a:extLst>
                  <a:ext uri="{FF2B5EF4-FFF2-40B4-BE49-F238E27FC236}">
                    <a16:creationId xmlns:a16="http://schemas.microsoft.com/office/drawing/2014/main" id="{D2E010E0-7B04-B663-BF10-1BFF0F3DDAE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204" y="3771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5" name="Rectangle 1556">
                <a:extLst>
                  <a:ext uri="{FF2B5EF4-FFF2-40B4-BE49-F238E27FC236}">
                    <a16:creationId xmlns:a16="http://schemas.microsoft.com/office/drawing/2014/main" id="{53CE1FCB-1898-14C5-84D2-F21F2BF5A98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81" y="3650"/>
                <a:ext cx="23" cy="96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6" name="Rectangle 1557">
                <a:extLst>
                  <a:ext uri="{FF2B5EF4-FFF2-40B4-BE49-F238E27FC236}">
                    <a16:creationId xmlns:a16="http://schemas.microsoft.com/office/drawing/2014/main" id="{5B1BA735-AB41-2ABC-39BA-A05381F6EC6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169" y="3725"/>
                <a:ext cx="58" cy="23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  <p:sp>
            <p:nvSpPr>
              <p:cNvPr id="57" name="Rectangle 1558">
                <a:extLst>
                  <a:ext uri="{FF2B5EF4-FFF2-40B4-BE49-F238E27FC236}">
                    <a16:creationId xmlns:a16="http://schemas.microsoft.com/office/drawing/2014/main" id="{379C6845-17B7-238B-C0EE-F682BCDB295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V="1">
                <a:off x="3083" y="3531"/>
                <a:ext cx="192" cy="48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1314330" tIns="657177" rIns="1314330" bIns="657177" anchor="ctr"/>
              <a:lstStyle/>
              <a:p>
                <a:endParaRPr lang="en-US"/>
              </a:p>
            </p:txBody>
          </p:sp>
        </p:grpSp>
      </p:grpSp>
      <p:grpSp>
        <p:nvGrpSpPr>
          <p:cNvPr id="536" name="Group 1780">
            <a:extLst>
              <a:ext uri="{FF2B5EF4-FFF2-40B4-BE49-F238E27FC236}">
                <a16:creationId xmlns:a16="http://schemas.microsoft.com/office/drawing/2014/main" id="{7C64CF2B-2722-B469-0C0D-FC524A2D87D5}"/>
              </a:ext>
            </a:extLst>
          </p:cNvPr>
          <p:cNvGrpSpPr>
            <a:grpSpLocks/>
          </p:cNvGrpSpPr>
          <p:nvPr/>
        </p:nvGrpSpPr>
        <p:grpSpPr bwMode="auto">
          <a:xfrm>
            <a:off x="6556376" y="2246313"/>
            <a:ext cx="3724275" cy="3529013"/>
            <a:chOff x="3170" y="1096"/>
            <a:chExt cx="2346" cy="2223"/>
          </a:xfrm>
        </p:grpSpPr>
        <p:sp>
          <p:nvSpPr>
            <p:cNvPr id="537" name="Rectangle 1714">
              <a:extLst>
                <a:ext uri="{FF2B5EF4-FFF2-40B4-BE49-F238E27FC236}">
                  <a16:creationId xmlns:a16="http://schemas.microsoft.com/office/drawing/2014/main" id="{80D5A4DD-FB26-9CFF-E0F9-336E339921D2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170" y="1096"/>
              <a:ext cx="1575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Rectangle 1715">
              <a:extLst>
                <a:ext uri="{FF2B5EF4-FFF2-40B4-BE49-F238E27FC236}">
                  <a16:creationId xmlns:a16="http://schemas.microsoft.com/office/drawing/2014/main" id="{0F24FEF3-84E7-1F08-1B78-AB74CB445249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467" y="1212"/>
              <a:ext cx="432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Rectangle 1716">
              <a:extLst>
                <a:ext uri="{FF2B5EF4-FFF2-40B4-BE49-F238E27FC236}">
                  <a16:creationId xmlns:a16="http://schemas.microsoft.com/office/drawing/2014/main" id="{A4BC10CB-C91D-0D62-2CF1-3E88A15A9520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962" y="1322"/>
              <a:ext cx="1335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Rectangle 1717">
              <a:extLst>
                <a:ext uri="{FF2B5EF4-FFF2-40B4-BE49-F238E27FC236}">
                  <a16:creationId xmlns:a16="http://schemas.microsoft.com/office/drawing/2014/main" id="{7CFD623C-FB58-6B99-CC19-2AE1DF614E31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170" y="1573"/>
              <a:ext cx="2049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Rectangle 1718">
              <a:extLst>
                <a:ext uri="{FF2B5EF4-FFF2-40B4-BE49-F238E27FC236}">
                  <a16:creationId xmlns:a16="http://schemas.microsoft.com/office/drawing/2014/main" id="{80CB3DF5-1D2D-074D-D857-0C246101C72B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5048" y="1689"/>
              <a:ext cx="468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Rectangle 1719">
              <a:extLst>
                <a:ext uri="{FF2B5EF4-FFF2-40B4-BE49-F238E27FC236}">
                  <a16:creationId xmlns:a16="http://schemas.microsoft.com/office/drawing/2014/main" id="{BB4569D5-3E9C-0D75-59C4-FBD54AA0AA53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248" y="1799"/>
              <a:ext cx="2049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Rectangle 1720">
              <a:extLst>
                <a:ext uri="{FF2B5EF4-FFF2-40B4-BE49-F238E27FC236}">
                  <a16:creationId xmlns:a16="http://schemas.microsoft.com/office/drawing/2014/main" id="{CD18F624-25EA-E159-148C-9E74834F33C4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170" y="2047"/>
              <a:ext cx="1434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Rectangle 1721">
              <a:extLst>
                <a:ext uri="{FF2B5EF4-FFF2-40B4-BE49-F238E27FC236}">
                  <a16:creationId xmlns:a16="http://schemas.microsoft.com/office/drawing/2014/main" id="{B84BC655-D7C4-F764-D857-95FB33B73E0E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467" y="2163"/>
              <a:ext cx="1284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Rectangle 1722">
              <a:extLst>
                <a:ext uri="{FF2B5EF4-FFF2-40B4-BE49-F238E27FC236}">
                  <a16:creationId xmlns:a16="http://schemas.microsoft.com/office/drawing/2014/main" id="{F01BBEF9-FA10-3B78-E819-211C1AE0C0BD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4250" y="2273"/>
              <a:ext cx="1047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Rectangle 1723">
              <a:extLst>
                <a:ext uri="{FF2B5EF4-FFF2-40B4-BE49-F238E27FC236}">
                  <a16:creationId xmlns:a16="http://schemas.microsoft.com/office/drawing/2014/main" id="{55634363-F2D1-37B9-F424-DD61A585D31C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572" y="2542"/>
              <a:ext cx="1647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Rectangle 1724">
              <a:extLst>
                <a:ext uri="{FF2B5EF4-FFF2-40B4-BE49-F238E27FC236}">
                  <a16:creationId xmlns:a16="http://schemas.microsoft.com/office/drawing/2014/main" id="{9FC6BBE5-C31E-D91C-75C5-3CC24AD02CA0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4013" y="2658"/>
              <a:ext cx="956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Rectangle 1725">
              <a:extLst>
                <a:ext uri="{FF2B5EF4-FFF2-40B4-BE49-F238E27FC236}">
                  <a16:creationId xmlns:a16="http://schemas.microsoft.com/office/drawing/2014/main" id="{81771567-458A-B52E-E7DF-C6490EA087AC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248" y="2768"/>
              <a:ext cx="1074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Rectangle 1726">
              <a:extLst>
                <a:ext uri="{FF2B5EF4-FFF2-40B4-BE49-F238E27FC236}">
                  <a16:creationId xmlns:a16="http://schemas.microsoft.com/office/drawing/2014/main" id="{0179901B-B602-4A99-EE0E-DB24C968AA64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170" y="3010"/>
              <a:ext cx="2049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Rectangle 1727">
              <a:extLst>
                <a:ext uri="{FF2B5EF4-FFF2-40B4-BE49-F238E27FC236}">
                  <a16:creationId xmlns:a16="http://schemas.microsoft.com/office/drawing/2014/main" id="{CA8CF8EE-76A1-FFED-B1A8-C100F063088C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467" y="3126"/>
              <a:ext cx="504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Rectangle 1728">
              <a:extLst>
                <a:ext uri="{FF2B5EF4-FFF2-40B4-BE49-F238E27FC236}">
                  <a16:creationId xmlns:a16="http://schemas.microsoft.com/office/drawing/2014/main" id="{6F84B01A-114E-73A3-2A0D-E5BC1D85844B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4346" y="3236"/>
              <a:ext cx="969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Rectangle 1730">
              <a:extLst>
                <a:ext uri="{FF2B5EF4-FFF2-40B4-BE49-F238E27FC236}">
                  <a16:creationId xmlns:a16="http://schemas.microsoft.com/office/drawing/2014/main" id="{CA683876-2846-53C5-DC56-C4075667C8D2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4085" y="1212"/>
              <a:ext cx="432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Rectangle 1731">
              <a:extLst>
                <a:ext uri="{FF2B5EF4-FFF2-40B4-BE49-F238E27FC236}">
                  <a16:creationId xmlns:a16="http://schemas.microsoft.com/office/drawing/2014/main" id="{50BA8FE9-F603-B7FC-1118-46A07CE5C39B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4862" y="1096"/>
              <a:ext cx="651" cy="83"/>
            </a:xfrm>
            <a:prstGeom prst="rect">
              <a:avLst/>
            </a:prstGeom>
            <a:solidFill>
              <a:srgbClr val="2727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54" name="Group 1794">
            <a:extLst>
              <a:ext uri="{FF2B5EF4-FFF2-40B4-BE49-F238E27FC236}">
                <a16:creationId xmlns:a16="http://schemas.microsoft.com/office/drawing/2014/main" id="{A13CF09B-A923-EA60-233D-7CFF957C3BAF}"/>
              </a:ext>
            </a:extLst>
          </p:cNvPr>
          <p:cNvGrpSpPr>
            <a:grpSpLocks/>
          </p:cNvGrpSpPr>
          <p:nvPr/>
        </p:nvGrpSpPr>
        <p:grpSpPr bwMode="auto">
          <a:xfrm>
            <a:off x="6681789" y="2054226"/>
            <a:ext cx="3686175" cy="3875087"/>
            <a:chOff x="3249" y="975"/>
            <a:chExt cx="2322" cy="2441"/>
          </a:xfrm>
        </p:grpSpPr>
        <p:sp>
          <p:nvSpPr>
            <p:cNvPr id="555" name="Rectangle 1765">
              <a:extLst>
                <a:ext uri="{FF2B5EF4-FFF2-40B4-BE49-F238E27FC236}">
                  <a16:creationId xmlns:a16="http://schemas.microsoft.com/office/drawing/2014/main" id="{252F3DF3-C2F2-B7D9-0489-9F32BAE637CF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3249" y="1095"/>
              <a:ext cx="114" cy="1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Rectangle 1766">
              <a:extLst>
                <a:ext uri="{FF2B5EF4-FFF2-40B4-BE49-F238E27FC236}">
                  <a16:creationId xmlns:a16="http://schemas.microsoft.com/office/drawing/2014/main" id="{0A34729E-5594-E375-668A-96C3961BFB6B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3418" y="984"/>
              <a:ext cx="114" cy="126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Rectangle 1767">
              <a:extLst>
                <a:ext uri="{FF2B5EF4-FFF2-40B4-BE49-F238E27FC236}">
                  <a16:creationId xmlns:a16="http://schemas.microsoft.com/office/drawing/2014/main" id="{0143DD22-86CF-E62D-BD05-1ACC91477994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3588" y="1572"/>
              <a:ext cx="114" cy="183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Rectangle 1768">
              <a:extLst>
                <a:ext uri="{FF2B5EF4-FFF2-40B4-BE49-F238E27FC236}">
                  <a16:creationId xmlns:a16="http://schemas.microsoft.com/office/drawing/2014/main" id="{940DC613-EE00-E0CB-8297-1794E7FD9759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3758" y="2769"/>
              <a:ext cx="114" cy="4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Rectangle 1769">
              <a:extLst>
                <a:ext uri="{FF2B5EF4-FFF2-40B4-BE49-F238E27FC236}">
                  <a16:creationId xmlns:a16="http://schemas.microsoft.com/office/drawing/2014/main" id="{91EEADB9-9973-B90D-D90D-093B8DC91618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3928" y="2163"/>
              <a:ext cx="114" cy="124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Rectangle 1770">
              <a:extLst>
                <a:ext uri="{FF2B5EF4-FFF2-40B4-BE49-F238E27FC236}">
                  <a16:creationId xmlns:a16="http://schemas.microsoft.com/office/drawing/2014/main" id="{38601947-C46F-A79D-182A-710D00F026EC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4098" y="983"/>
              <a:ext cx="114" cy="137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Rectangle 1771">
              <a:extLst>
                <a:ext uri="{FF2B5EF4-FFF2-40B4-BE49-F238E27FC236}">
                  <a16:creationId xmlns:a16="http://schemas.microsoft.com/office/drawing/2014/main" id="{4E230DC2-0153-1FEE-9061-DC89C103A50F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4268" y="1326"/>
              <a:ext cx="114" cy="55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Rectangle 1772">
              <a:extLst>
                <a:ext uri="{FF2B5EF4-FFF2-40B4-BE49-F238E27FC236}">
                  <a16:creationId xmlns:a16="http://schemas.microsoft.com/office/drawing/2014/main" id="{71198395-425A-040B-6D11-CB57EA304CAE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4437" y="988"/>
              <a:ext cx="114" cy="24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Rectangle 1773">
              <a:extLst>
                <a:ext uri="{FF2B5EF4-FFF2-40B4-BE49-F238E27FC236}">
                  <a16:creationId xmlns:a16="http://schemas.microsoft.com/office/drawing/2014/main" id="{24B7C2ED-B08D-5977-C177-8579D8372362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4607" y="2163"/>
              <a:ext cx="114" cy="5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Rectangle 1774">
              <a:extLst>
                <a:ext uri="{FF2B5EF4-FFF2-40B4-BE49-F238E27FC236}">
                  <a16:creationId xmlns:a16="http://schemas.microsoft.com/office/drawing/2014/main" id="{F90B82DD-465D-643D-9E77-12E5764B7B4C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4777" y="1689"/>
              <a:ext cx="114" cy="93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Rectangle 1775">
              <a:extLst>
                <a:ext uri="{FF2B5EF4-FFF2-40B4-BE49-F238E27FC236}">
                  <a16:creationId xmlns:a16="http://schemas.microsoft.com/office/drawing/2014/main" id="{EA83D4BD-39E8-B108-E492-70D40096323B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4947" y="980"/>
              <a:ext cx="114" cy="243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Rectangle 1776">
              <a:extLst>
                <a:ext uri="{FF2B5EF4-FFF2-40B4-BE49-F238E27FC236}">
                  <a16:creationId xmlns:a16="http://schemas.microsoft.com/office/drawing/2014/main" id="{AFAE65E1-B34C-2EE5-5B5E-578B4CFA92D2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5117" y="1320"/>
              <a:ext cx="114" cy="199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Rectangle 1777">
              <a:extLst>
                <a:ext uri="{FF2B5EF4-FFF2-40B4-BE49-F238E27FC236}">
                  <a16:creationId xmlns:a16="http://schemas.microsoft.com/office/drawing/2014/main" id="{1A4159A2-C086-95A0-80B4-FF3DA0A3E7F7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5287" y="1686"/>
              <a:ext cx="114" cy="19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Rectangle 1778">
              <a:extLst>
                <a:ext uri="{FF2B5EF4-FFF2-40B4-BE49-F238E27FC236}">
                  <a16:creationId xmlns:a16="http://schemas.microsoft.com/office/drawing/2014/main" id="{E7398D09-1515-798B-4F19-19DF687318D5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5457" y="975"/>
              <a:ext cx="114" cy="79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9" name="Group 1793">
            <a:extLst>
              <a:ext uri="{FF2B5EF4-FFF2-40B4-BE49-F238E27FC236}">
                <a16:creationId xmlns:a16="http://schemas.microsoft.com/office/drawing/2014/main" id="{18E2F2F7-168E-A2C8-7EE1-2B7119C73FED}"/>
              </a:ext>
            </a:extLst>
          </p:cNvPr>
          <p:cNvGrpSpPr>
            <a:grpSpLocks/>
          </p:cNvGrpSpPr>
          <p:nvPr/>
        </p:nvGrpSpPr>
        <p:grpSpPr bwMode="auto">
          <a:xfrm>
            <a:off x="6267450" y="2339975"/>
            <a:ext cx="4267200" cy="3238500"/>
            <a:chOff x="2988" y="1155"/>
            <a:chExt cx="2688" cy="2040"/>
          </a:xfrm>
        </p:grpSpPr>
        <p:sp>
          <p:nvSpPr>
            <p:cNvPr id="570" name="Rectangle 1781">
              <a:extLst>
                <a:ext uri="{FF2B5EF4-FFF2-40B4-BE49-F238E27FC236}">
                  <a16:creationId xmlns:a16="http://schemas.microsoft.com/office/drawing/2014/main" id="{92567CA9-4E15-0894-BB9E-BD4E4FA560B3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3024" y="1155"/>
              <a:ext cx="2550" cy="1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Rectangle 1782">
              <a:extLst>
                <a:ext uri="{FF2B5EF4-FFF2-40B4-BE49-F238E27FC236}">
                  <a16:creationId xmlns:a16="http://schemas.microsoft.com/office/drawing/2014/main" id="{0577CFEF-226C-CFA0-87FA-FAFBF637F11E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4269" y="1392"/>
              <a:ext cx="966" cy="1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Rectangle 1783">
              <a:extLst>
                <a:ext uri="{FF2B5EF4-FFF2-40B4-BE49-F238E27FC236}">
                  <a16:creationId xmlns:a16="http://schemas.microsoft.com/office/drawing/2014/main" id="{5F16FA9F-0F84-5631-C961-B5482C7BE1E7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3021" y="1629"/>
              <a:ext cx="2550" cy="1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Rectangle 1784">
              <a:extLst>
                <a:ext uri="{FF2B5EF4-FFF2-40B4-BE49-F238E27FC236}">
                  <a16:creationId xmlns:a16="http://schemas.microsoft.com/office/drawing/2014/main" id="{FE2CF229-93E4-CE50-621C-5E25E509C0E3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4260" y="1866"/>
              <a:ext cx="1401" cy="1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Rectangle 1785">
              <a:extLst>
                <a:ext uri="{FF2B5EF4-FFF2-40B4-BE49-F238E27FC236}">
                  <a16:creationId xmlns:a16="http://schemas.microsoft.com/office/drawing/2014/main" id="{DCB53049-33B3-785A-05AC-4FBD94D332B5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3006" y="2103"/>
              <a:ext cx="1716" cy="1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Rectangle 1786">
              <a:extLst>
                <a:ext uri="{FF2B5EF4-FFF2-40B4-BE49-F238E27FC236}">
                  <a16:creationId xmlns:a16="http://schemas.microsoft.com/office/drawing/2014/main" id="{62BB5670-EB17-6FD7-AE16-3CA294B5156C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4101" y="2340"/>
              <a:ext cx="966" cy="1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Rectangle 1787">
              <a:extLst>
                <a:ext uri="{FF2B5EF4-FFF2-40B4-BE49-F238E27FC236}">
                  <a16:creationId xmlns:a16="http://schemas.microsoft.com/office/drawing/2014/main" id="{4037EE3D-2A1B-C52C-2A98-64F6A295E105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2988" y="2577"/>
              <a:ext cx="1902" cy="1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Rectangle 1788">
              <a:extLst>
                <a:ext uri="{FF2B5EF4-FFF2-40B4-BE49-F238E27FC236}">
                  <a16:creationId xmlns:a16="http://schemas.microsoft.com/office/drawing/2014/main" id="{529AE770-08B0-6CD0-99B7-AF8C29521F26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3756" y="2814"/>
              <a:ext cx="1920" cy="1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Rectangle 1789">
              <a:extLst>
                <a:ext uri="{FF2B5EF4-FFF2-40B4-BE49-F238E27FC236}">
                  <a16:creationId xmlns:a16="http://schemas.microsoft.com/office/drawing/2014/main" id="{C1CD0190-2D54-8273-7CAA-D7A58CA99C56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3588" y="3051"/>
              <a:ext cx="1641" cy="1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94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D48B42-C3AF-7E5C-3C49-D76B95EF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35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00DAF4-1E94-49B9-EE37-9E3C6F25D5C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PnR’s main Challenge: Routing Blockages</a:t>
            </a:r>
            <a:endParaRPr lang="en-US" dirty="0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DB4DC485-828F-5740-51F7-16A10E54B8AC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2038350"/>
            <a:ext cx="7467600" cy="4768850"/>
            <a:chOff x="576" y="1129"/>
            <a:chExt cx="4704" cy="300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D72F9ED2-2381-619C-7A53-8A063E39F0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129"/>
              <a:ext cx="4704" cy="2735"/>
              <a:chOff x="576" y="1129"/>
              <a:chExt cx="4704" cy="2735"/>
            </a:xfrm>
          </p:grpSpPr>
          <p:sp>
            <p:nvSpPr>
              <p:cNvPr id="8" name="Rectangle 4">
                <a:extLst>
                  <a:ext uri="{FF2B5EF4-FFF2-40B4-BE49-F238E27FC236}">
                    <a16:creationId xmlns:a16="http://schemas.microsoft.com/office/drawing/2014/main" id="{D1C54428-8B49-B2FC-0BC1-5F7B9C32D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29"/>
                <a:ext cx="1632" cy="2735"/>
              </a:xfrm>
              <a:prstGeom prst="rect">
                <a:avLst/>
              </a:prstGeom>
              <a:solidFill>
                <a:srgbClr val="33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" name="Rectangle 5">
                <a:extLst>
                  <a:ext uri="{FF2B5EF4-FFF2-40B4-BE49-F238E27FC236}">
                    <a16:creationId xmlns:a16="http://schemas.microsoft.com/office/drawing/2014/main" id="{004C9C20-C266-325C-1543-97279A899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152"/>
                <a:ext cx="2304" cy="2016"/>
              </a:xfrm>
              <a:prstGeom prst="rect">
                <a:avLst/>
              </a:prstGeom>
              <a:solidFill>
                <a:srgbClr val="33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E20A1FEA-1A76-96E8-F21A-88CF4C37E0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5" y="3920"/>
              <a:ext cx="59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432" tIns="45716" rIns="91432" bIns="45716" anchor="ctr">
              <a:spAutoFit/>
            </a:bodyPr>
            <a:lstStyle/>
            <a:p>
              <a:pPr eaLnBrk="0" hangingPunct="0"/>
              <a:r>
                <a:rPr lang="en-US" sz="1600" b="1">
                  <a:latin typeface="Arial" charset="0"/>
                </a:rPr>
                <a:t>MACRO</a:t>
              </a: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0FED0EFE-0116-F715-710A-189AD7A52C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864"/>
              <a:ext cx="206" cy="1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6661" tIns="48331" rIns="96661" bIns="48331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3A7FDDDE-5A0D-6B86-D983-90E9144BE627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90850"/>
            <a:ext cx="6096000" cy="2438400"/>
            <a:chOff x="1152" y="1728"/>
            <a:chExt cx="3840" cy="1536"/>
          </a:xfrm>
        </p:grpSpPr>
        <p:sp>
          <p:nvSpPr>
            <p:cNvPr id="11" name="Rectangle 9" descr="Wide upward diagonal">
              <a:extLst>
                <a:ext uri="{FF2B5EF4-FFF2-40B4-BE49-F238E27FC236}">
                  <a16:creationId xmlns:a16="http://schemas.microsoft.com/office/drawing/2014/main" id="{69CD9F12-A0A6-0288-A2DF-0EB9D4A5A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728"/>
              <a:ext cx="240" cy="1344"/>
            </a:xfrm>
            <a:prstGeom prst="rect">
              <a:avLst/>
            </a:prstGeom>
            <a:pattFill prst="wdUpDiag">
              <a:fgClr>
                <a:srgbClr val="FFCCCC"/>
              </a:fgClr>
              <a:bgClr>
                <a:srgbClr val="FFFFFF"/>
              </a:bgClr>
            </a:pattFill>
            <a:ln w="38100">
              <a:solidFill>
                <a:srgbClr val="FF3300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" name="Group 10" descr="Wide upward diagonal">
              <a:extLst>
                <a:ext uri="{FF2B5EF4-FFF2-40B4-BE49-F238E27FC236}">
                  <a16:creationId xmlns:a16="http://schemas.microsoft.com/office/drawing/2014/main" id="{5C977B30-89F0-1034-EEC5-36CD0F32D4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728"/>
              <a:ext cx="672" cy="1536"/>
              <a:chOff x="1152" y="1728"/>
              <a:chExt cx="672" cy="1536"/>
            </a:xfrm>
          </p:grpSpPr>
          <p:sp>
            <p:nvSpPr>
              <p:cNvPr id="18" name="Rectangle 11" descr="Wide upward diagonal">
                <a:extLst>
                  <a:ext uri="{FF2B5EF4-FFF2-40B4-BE49-F238E27FC236}">
                    <a16:creationId xmlns:a16="http://schemas.microsoft.com/office/drawing/2014/main" id="{4276E54E-44E3-7EFB-BB39-5EC8BC8BF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240" cy="1344"/>
              </a:xfrm>
              <a:prstGeom prst="rect">
                <a:avLst/>
              </a:prstGeom>
              <a:pattFill prst="wdUpDiag">
                <a:fgClr>
                  <a:srgbClr val="FFCCCC"/>
                </a:fgClr>
                <a:bgClr>
                  <a:srgbClr val="FFFFFF"/>
                </a:bgClr>
              </a:pattFill>
              <a:ln w="38100">
                <a:solidFill>
                  <a:srgbClr val="FF3300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12" descr="Wide upward diagonal">
                <a:extLst>
                  <a:ext uri="{FF2B5EF4-FFF2-40B4-BE49-F238E27FC236}">
                    <a16:creationId xmlns:a16="http://schemas.microsoft.com/office/drawing/2014/main" id="{C5ADEB8A-7A8C-BFCE-1974-3A971F23EB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920"/>
                <a:ext cx="432" cy="1344"/>
              </a:xfrm>
              <a:prstGeom prst="rect">
                <a:avLst/>
              </a:prstGeom>
              <a:pattFill prst="wdUpDiag">
                <a:fgClr>
                  <a:srgbClr val="FFCCCC"/>
                </a:fgClr>
                <a:bgClr>
                  <a:srgbClr val="FFFFFF"/>
                </a:bgClr>
              </a:pattFill>
              <a:ln w="38100">
                <a:solidFill>
                  <a:srgbClr val="FF3300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Rectangle 13" descr="Wide upward diagonal">
                <a:extLst>
                  <a:ext uri="{FF2B5EF4-FFF2-40B4-BE49-F238E27FC236}">
                    <a16:creationId xmlns:a16="http://schemas.microsoft.com/office/drawing/2014/main" id="{F84F3018-7E79-55D4-B642-A4DE94142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" y="1932"/>
                <a:ext cx="288" cy="1117"/>
              </a:xfrm>
              <a:prstGeom prst="rect">
                <a:avLst/>
              </a:prstGeom>
              <a:pattFill prst="wdUpDiag">
                <a:fgClr>
                  <a:srgbClr val="FFCCCC"/>
                </a:fgClr>
                <a:bgClr>
                  <a:srgbClr val="FFFFFF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>
                    <a:solidFill>
                      <a:srgbClr val="FF3300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14" descr="Wide upward diagonal">
              <a:extLst>
                <a:ext uri="{FF2B5EF4-FFF2-40B4-BE49-F238E27FC236}">
                  <a16:creationId xmlns:a16="http://schemas.microsoft.com/office/drawing/2014/main" id="{F58888E3-5A4E-D97C-F088-DE9D824709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1728"/>
              <a:ext cx="960" cy="1321"/>
              <a:chOff x="4032" y="1728"/>
              <a:chExt cx="960" cy="1321"/>
            </a:xfrm>
          </p:grpSpPr>
          <p:sp>
            <p:nvSpPr>
              <p:cNvPr id="14" name="Rectangle 15" descr="Wide upward diagonal">
                <a:extLst>
                  <a:ext uri="{FF2B5EF4-FFF2-40B4-BE49-F238E27FC236}">
                    <a16:creationId xmlns:a16="http://schemas.microsoft.com/office/drawing/2014/main" id="{1B059E83-EB41-C3AA-D267-EE0C81CED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304"/>
                <a:ext cx="720" cy="745"/>
              </a:xfrm>
              <a:prstGeom prst="rect">
                <a:avLst/>
              </a:prstGeom>
              <a:pattFill prst="wdUpDiag">
                <a:fgClr>
                  <a:srgbClr val="FFCCCC"/>
                </a:fgClr>
                <a:bgClr>
                  <a:srgbClr val="FFFFFF"/>
                </a:bgClr>
              </a:pattFill>
              <a:ln w="38100">
                <a:solidFill>
                  <a:srgbClr val="FF3300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Rectangle 16" descr="Wide upward diagonal">
                <a:extLst>
                  <a:ext uri="{FF2B5EF4-FFF2-40B4-BE49-F238E27FC236}">
                    <a16:creationId xmlns:a16="http://schemas.microsoft.com/office/drawing/2014/main" id="{1E96A89B-B7B8-448C-4498-A8C93B8FD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1728"/>
                <a:ext cx="576" cy="432"/>
              </a:xfrm>
              <a:prstGeom prst="rect">
                <a:avLst/>
              </a:prstGeom>
              <a:pattFill prst="wdUpDiag">
                <a:fgClr>
                  <a:srgbClr val="FFCCCC"/>
                </a:fgClr>
                <a:bgClr>
                  <a:srgbClr val="FFFFFF"/>
                </a:bgClr>
              </a:pattFill>
              <a:ln w="38100">
                <a:solidFill>
                  <a:srgbClr val="FF3300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Rectangle 17" descr="Wide upward diagonal">
                <a:extLst>
                  <a:ext uri="{FF2B5EF4-FFF2-40B4-BE49-F238E27FC236}">
                    <a16:creationId xmlns:a16="http://schemas.microsoft.com/office/drawing/2014/main" id="{64169268-E730-EC4E-2BE2-904F23C00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2160"/>
                <a:ext cx="336" cy="144"/>
              </a:xfrm>
              <a:prstGeom prst="rect">
                <a:avLst/>
              </a:prstGeom>
              <a:pattFill prst="wdUpDiag">
                <a:fgClr>
                  <a:srgbClr val="FFCCCC"/>
                </a:fgClr>
                <a:bgClr>
                  <a:srgbClr val="FFFFFF"/>
                </a:bgClr>
              </a:pattFill>
              <a:ln w="38100">
                <a:solidFill>
                  <a:srgbClr val="FF3300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Rectangle 18" descr="Wide upward diagonal">
                <a:extLst>
                  <a:ext uri="{FF2B5EF4-FFF2-40B4-BE49-F238E27FC236}">
                    <a16:creationId xmlns:a16="http://schemas.microsoft.com/office/drawing/2014/main" id="{53F3883F-61D1-4613-DF9B-8B1E00667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8" y="2064"/>
                <a:ext cx="311" cy="420"/>
              </a:xfrm>
              <a:prstGeom prst="rect">
                <a:avLst/>
              </a:prstGeom>
              <a:pattFill prst="wdUpDiag">
                <a:fgClr>
                  <a:srgbClr val="FFCCCC"/>
                </a:fgClr>
                <a:bgClr>
                  <a:srgbClr val="FFFFFF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>
                    <a:solidFill>
                      <a:srgbClr val="FF3300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1" name="Group 19">
            <a:extLst>
              <a:ext uri="{FF2B5EF4-FFF2-40B4-BE49-F238E27FC236}">
                <a16:creationId xmlns:a16="http://schemas.microsoft.com/office/drawing/2014/main" id="{8B9A0E10-5A17-C116-450E-DFB632E18FED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4325938"/>
            <a:ext cx="5667375" cy="534987"/>
            <a:chOff x="1152" y="2570"/>
            <a:chExt cx="3570" cy="336"/>
          </a:xfrm>
        </p:grpSpPr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id="{2DEE8E72-5374-B289-F32D-B31307DBAF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2570"/>
              <a:ext cx="6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652" tIns="48327" rIns="96652" bIns="48327" anchor="ctr">
              <a:spAutoFit/>
            </a:bodyPr>
            <a:lstStyle/>
            <a:p>
              <a:pPr eaLnBrk="0" hangingPunct="0"/>
              <a:r>
                <a:rPr lang="en-US" sz="1400" b="1">
                  <a:latin typeface="Arial" charset="0"/>
                </a:rPr>
                <a:t>Metal 2 blockage</a:t>
              </a:r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EADE3156-CFE3-E3F3-5F30-9D3700DBD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0" y="2579"/>
              <a:ext cx="6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652" tIns="48327" rIns="96652" bIns="48327" anchor="ctr">
              <a:spAutoFit/>
            </a:bodyPr>
            <a:lstStyle/>
            <a:p>
              <a:pPr eaLnBrk="0" hangingPunct="0"/>
              <a:r>
                <a:rPr lang="en-US" sz="1400" b="1">
                  <a:latin typeface="Arial" charset="0"/>
                </a:rPr>
                <a:t>Metal 2 blockage</a:t>
              </a:r>
            </a:p>
          </p:txBody>
        </p:sp>
      </p:grpSp>
      <p:grpSp>
        <p:nvGrpSpPr>
          <p:cNvPr id="24" name="Group 22">
            <a:extLst>
              <a:ext uri="{FF2B5EF4-FFF2-40B4-BE49-F238E27FC236}">
                <a16:creationId xmlns:a16="http://schemas.microsoft.com/office/drawing/2014/main" id="{2611D78D-C2E3-1012-DC87-DE77D8A6C57A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224088"/>
            <a:ext cx="8153400" cy="3738562"/>
            <a:chOff x="384" y="1245"/>
            <a:chExt cx="5136" cy="2355"/>
          </a:xfrm>
        </p:grpSpPr>
        <p:grpSp>
          <p:nvGrpSpPr>
            <p:cNvPr id="25" name="Group 23" descr="Wide upward diagonal">
              <a:extLst>
                <a:ext uri="{FF2B5EF4-FFF2-40B4-BE49-F238E27FC236}">
                  <a16:creationId xmlns:a16="http://schemas.microsoft.com/office/drawing/2014/main" id="{3018AC81-203B-7430-F208-6CDE6D93CE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1245"/>
              <a:ext cx="5136" cy="2355"/>
              <a:chOff x="384" y="1245"/>
              <a:chExt cx="5136" cy="2355"/>
            </a:xfrm>
          </p:grpSpPr>
          <p:sp>
            <p:nvSpPr>
              <p:cNvPr id="27" name="Rectangle 24" descr="Wide upward diagonal">
                <a:extLst>
                  <a:ext uri="{FF2B5EF4-FFF2-40B4-BE49-F238E27FC236}">
                    <a16:creationId xmlns:a16="http://schemas.microsoft.com/office/drawing/2014/main" id="{9BB8BE60-6EB3-8AF7-0497-A97088196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3264"/>
                <a:ext cx="1872" cy="336"/>
              </a:xfrm>
              <a:prstGeom prst="rect">
                <a:avLst/>
              </a:prstGeom>
              <a:pattFill prst="wdUpDiag">
                <a:fgClr>
                  <a:srgbClr val="00FF00"/>
                </a:fgClr>
                <a:bgClr>
                  <a:srgbClr val="33CCFF"/>
                </a:bgClr>
              </a:pattFill>
              <a:ln w="38100">
                <a:solidFill>
                  <a:schemeClr val="accent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108014" tIns="54008" rIns="108014" bIns="5400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Rectangle 25" descr="Wide upward diagonal">
                <a:extLst>
                  <a:ext uri="{FF2B5EF4-FFF2-40B4-BE49-F238E27FC236}">
                    <a16:creationId xmlns:a16="http://schemas.microsoft.com/office/drawing/2014/main" id="{5DD91649-F672-1606-E017-E5ACE45AF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2028"/>
                <a:ext cx="3312" cy="336"/>
              </a:xfrm>
              <a:prstGeom prst="rect">
                <a:avLst/>
              </a:prstGeom>
              <a:pattFill prst="wdUpDiag">
                <a:fgClr>
                  <a:srgbClr val="00FF00"/>
                </a:fgClr>
                <a:bgClr>
                  <a:srgbClr val="33CCFF"/>
                </a:bgClr>
              </a:pattFill>
              <a:ln w="38100">
                <a:solidFill>
                  <a:schemeClr val="accent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108014" tIns="54008" rIns="108014" bIns="5400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Rectangle 26" descr="Wide upward diagonal">
                <a:extLst>
                  <a:ext uri="{FF2B5EF4-FFF2-40B4-BE49-F238E27FC236}">
                    <a16:creationId xmlns:a16="http://schemas.microsoft.com/office/drawing/2014/main" id="{9ED0CC9D-BBE8-174D-3EB8-0F1F889E3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1248"/>
                <a:ext cx="5136" cy="336"/>
              </a:xfrm>
              <a:prstGeom prst="rect">
                <a:avLst/>
              </a:prstGeom>
              <a:pattFill prst="wdUpDiag">
                <a:fgClr>
                  <a:srgbClr val="00FF00"/>
                </a:fgClr>
                <a:bgClr>
                  <a:srgbClr val="33CCFF"/>
                </a:bgClr>
              </a:pattFill>
              <a:ln w="38100">
                <a:solidFill>
                  <a:schemeClr val="accent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108014" tIns="54008" rIns="108014" bIns="5400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" name="Text Box 27" descr="Wide upward diagonal">
                <a:extLst>
                  <a:ext uri="{FF2B5EF4-FFF2-40B4-BE49-F238E27FC236}">
                    <a16:creationId xmlns:a16="http://schemas.microsoft.com/office/drawing/2014/main" id="{389CEE28-8962-0306-DE16-485F72C48D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261"/>
                <a:ext cx="672" cy="333"/>
              </a:xfrm>
              <a:prstGeom prst="rect">
                <a:avLst/>
              </a:prstGeom>
              <a:pattFill prst="wdUpDiag">
                <a:fgClr>
                  <a:srgbClr val="00FF00"/>
                </a:fgClr>
                <a:bgClr>
                  <a:srgbClr val="33CCFF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102170" tIns="51086" rIns="102170" bIns="51086" anchor="ctr">
                <a:spAutoFit/>
              </a:bodyPr>
              <a:lstStyle/>
              <a:p>
                <a:pPr eaLnBrk="0" hangingPunct="0"/>
                <a:r>
                  <a:rPr lang="en-US" sz="1400" b="1">
                    <a:latin typeface="Arial" charset="0"/>
                  </a:rPr>
                  <a:t>Metal 3 blockage</a:t>
                </a:r>
              </a:p>
            </p:txBody>
          </p:sp>
          <p:sp>
            <p:nvSpPr>
              <p:cNvPr id="31" name="Text Box 28" descr="Wide upward diagonal">
                <a:extLst>
                  <a:ext uri="{FF2B5EF4-FFF2-40B4-BE49-F238E27FC236}">
                    <a16:creationId xmlns:a16="http://schemas.microsoft.com/office/drawing/2014/main" id="{CFCB3933-6FD0-687D-F4BB-68A381BDD7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245"/>
                <a:ext cx="672" cy="332"/>
              </a:xfrm>
              <a:prstGeom prst="rect">
                <a:avLst/>
              </a:prstGeom>
              <a:pattFill prst="wdUpDiag">
                <a:fgClr>
                  <a:srgbClr val="00FF00"/>
                </a:fgClr>
                <a:bgClr>
                  <a:srgbClr val="33CCFF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102170" tIns="51086" rIns="102170" bIns="51086" anchor="ctr">
                <a:spAutoFit/>
              </a:bodyPr>
              <a:lstStyle/>
              <a:p>
                <a:pPr eaLnBrk="0" hangingPunct="0"/>
                <a:r>
                  <a:rPr lang="en-US" sz="1400" b="1">
                    <a:latin typeface="Arial" charset="0"/>
                  </a:rPr>
                  <a:t>Metal 3 blockage</a:t>
                </a:r>
                <a:endParaRPr lang="en-US" sz="1000" b="1">
                  <a:solidFill>
                    <a:schemeClr val="bg2"/>
                  </a:solidFill>
                  <a:latin typeface="Arial" charset="0"/>
                </a:endParaRPr>
              </a:p>
            </p:txBody>
          </p:sp>
        </p:grpSp>
        <p:sp>
          <p:nvSpPr>
            <p:cNvPr id="26" name="Text Box 29" descr="Wide upward diagonal">
              <a:extLst>
                <a:ext uri="{FF2B5EF4-FFF2-40B4-BE49-F238E27FC236}">
                  <a16:creationId xmlns:a16="http://schemas.microsoft.com/office/drawing/2014/main" id="{3F87A1E9-B511-E432-9416-29EFC2B07A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2036"/>
              <a:ext cx="672" cy="334"/>
            </a:xfrm>
            <a:prstGeom prst="rect">
              <a:avLst/>
            </a:prstGeom>
            <a:pattFill prst="wdUpDiag">
              <a:fgClr>
                <a:srgbClr val="00FF00"/>
              </a:fgClr>
              <a:bgClr>
                <a:srgbClr val="33CC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02170" tIns="51086" rIns="102170" bIns="51086" anchor="ctr">
              <a:spAutoFit/>
            </a:bodyPr>
            <a:lstStyle/>
            <a:p>
              <a:pPr eaLnBrk="0" hangingPunct="0"/>
              <a:r>
                <a:rPr lang="en-US" sz="1400" b="1">
                  <a:latin typeface="Arial" charset="0"/>
                </a:rPr>
                <a:t>Metal 3 blockage</a:t>
              </a:r>
            </a:p>
          </p:txBody>
        </p:sp>
      </p:grpSp>
      <p:grpSp>
        <p:nvGrpSpPr>
          <p:cNvPr id="32" name="Group 30">
            <a:extLst>
              <a:ext uri="{FF2B5EF4-FFF2-40B4-BE49-F238E27FC236}">
                <a16:creationId xmlns:a16="http://schemas.microsoft.com/office/drawing/2014/main" id="{44A846C4-4745-CFA4-97D0-5DF2D3DFF895}"/>
              </a:ext>
            </a:extLst>
          </p:cNvPr>
          <p:cNvGrpSpPr>
            <a:grpSpLocks/>
          </p:cNvGrpSpPr>
          <p:nvPr/>
        </p:nvGrpSpPr>
        <p:grpSpPr bwMode="auto">
          <a:xfrm>
            <a:off x="1160463" y="1549400"/>
            <a:ext cx="6992937" cy="4913313"/>
            <a:chOff x="779" y="826"/>
            <a:chExt cx="4405" cy="3095"/>
          </a:xfrm>
        </p:grpSpPr>
        <p:sp>
          <p:nvSpPr>
            <p:cNvPr id="33" name="Text Box 31">
              <a:extLst>
                <a:ext uri="{FF2B5EF4-FFF2-40B4-BE49-F238E27FC236}">
                  <a16:creationId xmlns:a16="http://schemas.microsoft.com/office/drawing/2014/main" id="{155DCF12-6C02-8CFC-895C-68CCEB150A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8" y="826"/>
              <a:ext cx="672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1432" tIns="45716" rIns="91432" bIns="45716" anchor="ctr">
              <a:spAutoFit/>
            </a:bodyPr>
            <a:lstStyle/>
            <a:p>
              <a:pPr eaLnBrk="0" hangingPunct="0"/>
              <a:r>
                <a:rPr lang="en-US" sz="1400" b="1">
                  <a:latin typeface="Arial" charset="0"/>
                </a:rPr>
                <a:t>Metal 2 Routing</a:t>
              </a:r>
              <a:endParaRPr lang="en-US" sz="1000" b="1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939DA8F4-386C-4CAD-86DD-589239EF83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1008"/>
              <a:ext cx="24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661" tIns="48331" rIns="96661" bIns="48331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5" name="Group 33">
              <a:extLst>
                <a:ext uri="{FF2B5EF4-FFF2-40B4-BE49-F238E27FC236}">
                  <a16:creationId xmlns:a16="http://schemas.microsoft.com/office/drawing/2014/main" id="{B5A7652F-5F4E-EC66-62D1-6BEAD95F43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9" y="1080"/>
              <a:ext cx="4405" cy="2841"/>
              <a:chOff x="779" y="1080"/>
              <a:chExt cx="4405" cy="2841"/>
            </a:xfrm>
          </p:grpSpPr>
          <p:sp>
            <p:nvSpPr>
              <p:cNvPr id="36" name="Rectangle 34">
                <a:extLst>
                  <a:ext uri="{FF2B5EF4-FFF2-40B4-BE49-F238E27FC236}">
                    <a16:creationId xmlns:a16="http://schemas.microsoft.com/office/drawing/2014/main" id="{B9F37374-7C86-DA7B-3554-1D67409D4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080"/>
                <a:ext cx="96" cy="2831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Rectangle 35">
                <a:extLst>
                  <a:ext uri="{FF2B5EF4-FFF2-40B4-BE49-F238E27FC236}">
                    <a16:creationId xmlns:a16="http://schemas.microsoft.com/office/drawing/2014/main" id="{B9170F5A-E5C4-0F32-1E5E-AF9C00372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1" y="1081"/>
                <a:ext cx="96" cy="2831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Rectangle 36">
                <a:extLst>
                  <a:ext uri="{FF2B5EF4-FFF2-40B4-BE49-F238E27FC236}">
                    <a16:creationId xmlns:a16="http://schemas.microsoft.com/office/drawing/2014/main" id="{96F97D38-708A-3D6F-D8F2-C3EE00827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5" y="1081"/>
                <a:ext cx="96" cy="2831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9" name="Rectangle 37">
                <a:extLst>
                  <a:ext uri="{FF2B5EF4-FFF2-40B4-BE49-F238E27FC236}">
                    <a16:creationId xmlns:a16="http://schemas.microsoft.com/office/drawing/2014/main" id="{7F567D62-56DD-B2B4-AC47-27F4490E8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7" y="1081"/>
                <a:ext cx="96" cy="2831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Rectangle 38">
                <a:extLst>
                  <a:ext uri="{FF2B5EF4-FFF2-40B4-BE49-F238E27FC236}">
                    <a16:creationId xmlns:a16="http://schemas.microsoft.com/office/drawing/2014/main" id="{818F2F81-C74F-7FD8-2D70-1B550B3DF1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1081"/>
                <a:ext cx="96" cy="2831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Rectangle 39">
                <a:extLst>
                  <a:ext uri="{FF2B5EF4-FFF2-40B4-BE49-F238E27FC236}">
                    <a16:creationId xmlns:a16="http://schemas.microsoft.com/office/drawing/2014/main" id="{645EE14F-A25C-F8E6-8DB3-1A2CC16FF6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8" y="1081"/>
                <a:ext cx="96" cy="2831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Rectangle 40">
                <a:extLst>
                  <a:ext uri="{FF2B5EF4-FFF2-40B4-BE49-F238E27FC236}">
                    <a16:creationId xmlns:a16="http://schemas.microsoft.com/office/drawing/2014/main" id="{0E578754-3A8C-450D-BFC7-422C21A7B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4" y="1081"/>
                <a:ext cx="96" cy="2831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41">
                <a:extLst>
                  <a:ext uri="{FF2B5EF4-FFF2-40B4-BE49-F238E27FC236}">
                    <a16:creationId xmlns:a16="http://schemas.microsoft.com/office/drawing/2014/main" id="{9A8FA6BF-E73B-F98C-8939-8B85F4630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1081"/>
                <a:ext cx="96" cy="2831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Rectangle 42">
                <a:extLst>
                  <a:ext uri="{FF2B5EF4-FFF2-40B4-BE49-F238E27FC236}">
                    <a16:creationId xmlns:a16="http://schemas.microsoft.com/office/drawing/2014/main" id="{D3BF6759-A95C-D325-40EF-A83A3930C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8" y="1089"/>
                <a:ext cx="96" cy="2831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Rectangle 43">
                <a:extLst>
                  <a:ext uri="{FF2B5EF4-FFF2-40B4-BE49-F238E27FC236}">
                    <a16:creationId xmlns:a16="http://schemas.microsoft.com/office/drawing/2014/main" id="{71FE2C08-3850-EAB7-9197-025EEA80E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0" y="1640"/>
                <a:ext cx="96" cy="2280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Rectangle 44">
                <a:extLst>
                  <a:ext uri="{FF2B5EF4-FFF2-40B4-BE49-F238E27FC236}">
                    <a16:creationId xmlns:a16="http://schemas.microsoft.com/office/drawing/2014/main" id="{DBA30905-55A4-114B-11D7-46238C3ED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2" y="1728"/>
                <a:ext cx="96" cy="2183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" name="Rectangle 45">
                <a:extLst>
                  <a:ext uri="{FF2B5EF4-FFF2-40B4-BE49-F238E27FC236}">
                    <a16:creationId xmlns:a16="http://schemas.microsoft.com/office/drawing/2014/main" id="{BCD5ABED-9C26-5419-D974-86E17823D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080"/>
                <a:ext cx="96" cy="744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" name="Rectangle 46">
                <a:extLst>
                  <a:ext uri="{FF2B5EF4-FFF2-40B4-BE49-F238E27FC236}">
                    <a16:creationId xmlns:a16="http://schemas.microsoft.com/office/drawing/2014/main" id="{0C2BA192-9443-6BC8-750B-1A8B94D2F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9" y="1089"/>
                <a:ext cx="96" cy="2831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9" name="Rectangle 47">
                <a:extLst>
                  <a:ext uri="{FF2B5EF4-FFF2-40B4-BE49-F238E27FC236}">
                    <a16:creationId xmlns:a16="http://schemas.microsoft.com/office/drawing/2014/main" id="{46D097FD-117E-D6FD-0B30-A8F1AA7C3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" y="1090"/>
                <a:ext cx="96" cy="2831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0" name="Group 48">
            <a:extLst>
              <a:ext uri="{FF2B5EF4-FFF2-40B4-BE49-F238E27FC236}">
                <a16:creationId xmlns:a16="http://schemas.microsoft.com/office/drawing/2014/main" id="{4921401F-0D2D-C92C-A4A4-C551ECD06BB4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905125"/>
            <a:ext cx="8153400" cy="3644900"/>
            <a:chOff x="384" y="1484"/>
            <a:chExt cx="5136" cy="2296"/>
          </a:xfrm>
        </p:grpSpPr>
        <p:sp>
          <p:nvSpPr>
            <p:cNvPr id="51" name="Text Box 49">
              <a:extLst>
                <a:ext uri="{FF2B5EF4-FFF2-40B4-BE49-F238E27FC236}">
                  <a16:creationId xmlns:a16="http://schemas.microsoft.com/office/drawing/2014/main" id="{C10D3699-1BD5-964E-972C-107FA5F67909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4224" y="3454"/>
              <a:ext cx="672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1432" tIns="45716" rIns="91432" bIns="45716" anchor="ctr">
              <a:spAutoFit/>
            </a:bodyPr>
            <a:lstStyle/>
            <a:p>
              <a:pPr eaLnBrk="0" hangingPunct="0"/>
              <a:r>
                <a:rPr lang="en-US" sz="1400" b="1">
                  <a:latin typeface="Arial" charset="0"/>
                </a:rPr>
                <a:t>Metal 3 Routing</a:t>
              </a:r>
              <a:endParaRPr lang="en-US" sz="1000" b="1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52" name="Line 50">
              <a:extLst>
                <a:ext uri="{FF2B5EF4-FFF2-40B4-BE49-F238E27FC236}">
                  <a16:creationId xmlns:a16="http://schemas.microsoft.com/office/drawing/2014/main" id="{4CCC8F12-F3F7-6165-E773-2E9FCC2E93AE}"/>
                </a:ext>
              </a:extLst>
            </p:cNvPr>
            <p:cNvSpPr>
              <a:spLocks noChangeShapeType="1"/>
            </p:cNvSpPr>
            <p:nvPr/>
          </p:nvSpPr>
          <p:spPr bwMode="ltGray">
            <a:xfrm flipH="1" flipV="1">
              <a:off x="4050" y="3300"/>
              <a:ext cx="270" cy="2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661" tIns="48331" rIns="96661" bIns="48331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3" name="Group 51">
              <a:extLst>
                <a:ext uri="{FF2B5EF4-FFF2-40B4-BE49-F238E27FC236}">
                  <a16:creationId xmlns:a16="http://schemas.microsoft.com/office/drawing/2014/main" id="{A5D2DD67-C79B-98B5-2677-1E8BC85FA4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1484"/>
              <a:ext cx="5136" cy="2144"/>
              <a:chOff x="384" y="1484"/>
              <a:chExt cx="5136" cy="2144"/>
            </a:xfrm>
          </p:grpSpPr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3DBF5A19-2638-C55F-CF68-4C170A597C1C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384" y="3540"/>
                <a:ext cx="3072" cy="8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Rectangle 53">
                <a:extLst>
                  <a:ext uri="{FF2B5EF4-FFF2-40B4-BE49-F238E27FC236}">
                    <a16:creationId xmlns:a16="http://schemas.microsoft.com/office/drawing/2014/main" id="{C98286C8-42EB-348E-16B6-FE6BBDED23CB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3456" y="3204"/>
                <a:ext cx="2064" cy="96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6" name="Rectangle 54">
                <a:extLst>
                  <a:ext uri="{FF2B5EF4-FFF2-40B4-BE49-F238E27FC236}">
                    <a16:creationId xmlns:a16="http://schemas.microsoft.com/office/drawing/2014/main" id="{B13EDBBD-2F9A-C8BB-38B2-CA1577EE46BC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3360" y="3204"/>
                <a:ext cx="96" cy="424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7" name="Rectangle 55">
                <a:extLst>
                  <a:ext uri="{FF2B5EF4-FFF2-40B4-BE49-F238E27FC236}">
                    <a16:creationId xmlns:a16="http://schemas.microsoft.com/office/drawing/2014/main" id="{296889BB-76D7-ABD0-7719-75FA89069E52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384" y="2916"/>
                <a:ext cx="5136" cy="8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Rectangle 56">
                <a:extLst>
                  <a:ext uri="{FF2B5EF4-FFF2-40B4-BE49-F238E27FC236}">
                    <a16:creationId xmlns:a16="http://schemas.microsoft.com/office/drawing/2014/main" id="{11F8028F-602F-B7CB-048D-B5A46D27D28D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384" y="2732"/>
                <a:ext cx="5136" cy="8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Rectangle 57">
                <a:extLst>
                  <a:ext uri="{FF2B5EF4-FFF2-40B4-BE49-F238E27FC236}">
                    <a16:creationId xmlns:a16="http://schemas.microsoft.com/office/drawing/2014/main" id="{BE9510CC-F2A6-DEE6-E813-10C289D2B760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384" y="1484"/>
                <a:ext cx="5136" cy="8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Rectangle 58">
                <a:extLst>
                  <a:ext uri="{FF2B5EF4-FFF2-40B4-BE49-F238E27FC236}">
                    <a16:creationId xmlns:a16="http://schemas.microsoft.com/office/drawing/2014/main" id="{A178763F-777A-C585-5185-18328B037FF7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384" y="1668"/>
                <a:ext cx="3648" cy="96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Rectangle 59">
                <a:extLst>
                  <a:ext uri="{FF2B5EF4-FFF2-40B4-BE49-F238E27FC236}">
                    <a16:creationId xmlns:a16="http://schemas.microsoft.com/office/drawing/2014/main" id="{CEE5128B-6CF3-603C-6C2B-3321624DC5DD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4032" y="1908"/>
                <a:ext cx="1488" cy="96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Rectangle 60">
                <a:extLst>
                  <a:ext uri="{FF2B5EF4-FFF2-40B4-BE49-F238E27FC236}">
                    <a16:creationId xmlns:a16="http://schemas.microsoft.com/office/drawing/2014/main" id="{4160CEDA-4848-7293-2C75-606BB239114B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3936" y="1668"/>
                <a:ext cx="96" cy="336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Rectangle 61">
                <a:extLst>
                  <a:ext uri="{FF2B5EF4-FFF2-40B4-BE49-F238E27FC236}">
                    <a16:creationId xmlns:a16="http://schemas.microsoft.com/office/drawing/2014/main" id="{9DC4F1DF-BDDB-58AA-6F90-B69BCE065CDC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4224" y="1680"/>
                <a:ext cx="1296" cy="84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Rectangle 62">
                <a:extLst>
                  <a:ext uri="{FF2B5EF4-FFF2-40B4-BE49-F238E27FC236}">
                    <a16:creationId xmlns:a16="http://schemas.microsoft.com/office/drawing/2014/main" id="{02AC6D36-BD2D-80B8-F1F1-A3E39D5141E4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384" y="2328"/>
                <a:ext cx="5136" cy="8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661" tIns="48331" rIns="96661" bIns="48331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65" name="Text Box 64">
            <a:extLst>
              <a:ext uri="{FF2B5EF4-FFF2-40B4-BE49-F238E27FC236}">
                <a16:creationId xmlns:a16="http://schemas.microsoft.com/office/drawing/2014/main" id="{8E7C5952-EF8F-73F4-658D-7A310152E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4538" y="1371600"/>
            <a:ext cx="9509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 b="1">
                <a:latin typeface="Arial" charset="0"/>
              </a:rPr>
              <a:t>MACRO</a:t>
            </a:r>
          </a:p>
          <a:p>
            <a:pPr eaLnBrk="0" hangingPunct="0"/>
            <a:endParaRPr lang="en-US" sz="700">
              <a:latin typeface="Arial" charset="0"/>
            </a:endParaRPr>
          </a:p>
        </p:txBody>
      </p:sp>
      <p:sp>
        <p:nvSpPr>
          <p:cNvPr id="66" name="Line 65">
            <a:extLst>
              <a:ext uri="{FF2B5EF4-FFF2-40B4-BE49-F238E27FC236}">
                <a16:creationId xmlns:a16="http://schemas.microsoft.com/office/drawing/2014/main" id="{5EB69AB9-CFE9-CE4C-61A2-D884690C28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77100" y="1666875"/>
            <a:ext cx="317500" cy="43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60FF435-C99E-D70D-3D83-DC585E46D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0175"/>
            <a:ext cx="8585200" cy="5410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" name="Text Box 67">
            <a:extLst>
              <a:ext uri="{FF2B5EF4-FFF2-40B4-BE49-F238E27FC236}">
                <a16:creationId xmlns:a16="http://schemas.microsoft.com/office/drawing/2014/main" id="{6064F379-0750-A870-647C-30065122B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00" y="1397000"/>
            <a:ext cx="1400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latin typeface="Arial" charset="0"/>
              </a:rPr>
              <a:t>CORE AREA</a:t>
            </a:r>
          </a:p>
        </p:txBody>
      </p:sp>
    </p:spTree>
    <p:extLst>
      <p:ext uri="{BB962C8B-B14F-4D97-AF65-F5344CB8AC3E}">
        <p14:creationId xmlns:p14="http://schemas.microsoft.com/office/powerpoint/2010/main" val="243109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1E8497-D7B5-3ABC-CAD3-F05C811B0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36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AAB82C-2665-BE31-0275-9D48947B7041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What do Electronic Design Automation (EDA) tools do?</a:t>
            </a:r>
            <a:endParaRPr lang="en-US" sz="2800" dirty="0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DB80BD54-EC6B-8B3F-281A-7B6E688CD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555750"/>
            <a:ext cx="2743200" cy="2209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l" eaLnBrk="0" hangingPunct="0">
              <a:spcBef>
                <a:spcPct val="50000"/>
              </a:spcBef>
            </a:pPr>
            <a:r>
              <a:rPr lang="en-US" sz="1200" dirty="0">
                <a:latin typeface="Arial" charset="0"/>
              </a:rPr>
              <a:t>module CONTROL ….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sz="1200" dirty="0">
                <a:latin typeface="Arial" charset="0"/>
              </a:rPr>
              <a:t>input A, B, C;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sz="1200" dirty="0">
                <a:latin typeface="Arial" charset="0"/>
              </a:rPr>
              <a:t>output </a:t>
            </a:r>
            <a:r>
              <a:rPr lang="en-US" sz="1200" dirty="0" err="1">
                <a:latin typeface="Arial" charset="0"/>
              </a:rPr>
              <a:t>reg</a:t>
            </a:r>
            <a:r>
              <a:rPr lang="en-US" sz="1200" dirty="0">
                <a:latin typeface="Arial" charset="0"/>
              </a:rPr>
              <a:t> X;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sz="1200" dirty="0">
                <a:latin typeface="Arial" charset="0"/>
              </a:rPr>
              <a:t>………..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sz="1200" dirty="0">
                <a:latin typeface="Arial" charset="0"/>
              </a:rPr>
              <a:t>and2 U1 (.I0(B), .I1(C), .Z(T1);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sz="1200" dirty="0">
                <a:latin typeface="Arial" charset="0"/>
              </a:rPr>
              <a:t>or2    U2 (.I0(B), .I1(C), .Z(T2);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sz="1200" dirty="0">
                <a:latin typeface="Arial" charset="0"/>
              </a:rPr>
              <a:t>mux2 U3 (.S(A),.I1(T1),.I2(T2), .Z(X);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sz="1200" dirty="0">
                <a:latin typeface="Arial" charset="0"/>
              </a:rPr>
              <a:t>………..</a:t>
            </a:r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E050D917-C925-7F30-C91E-3010D7D3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10" b="8685"/>
          <a:stretch>
            <a:fillRect/>
          </a:stretch>
        </p:blipFill>
        <p:spPr bwMode="auto">
          <a:xfrm>
            <a:off x="2381251" y="4230687"/>
            <a:ext cx="1438275" cy="2133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743">
            <a:extLst>
              <a:ext uri="{FF2B5EF4-FFF2-40B4-BE49-F238E27FC236}">
                <a16:creationId xmlns:a16="http://schemas.microsoft.com/office/drawing/2014/main" id="{AA7E1A93-9AB5-5787-1BFB-7303CE02018E}"/>
              </a:ext>
            </a:extLst>
          </p:cNvPr>
          <p:cNvSpPr>
            <a:spLocks noChangeArrowheads="1"/>
          </p:cNvSpPr>
          <p:nvPr/>
        </p:nvSpPr>
        <p:spPr bwMode="gray">
          <a:xfrm>
            <a:off x="5410200" y="1716087"/>
            <a:ext cx="1828800" cy="14478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b="1" dirty="0">
                <a:latin typeface="Arial" charset="0"/>
              </a:rPr>
              <a:t>EDA Tool</a:t>
            </a:r>
          </a:p>
        </p:txBody>
      </p:sp>
      <p:sp>
        <p:nvSpPr>
          <p:cNvPr id="7" name="Text Box 744">
            <a:extLst>
              <a:ext uri="{FF2B5EF4-FFF2-40B4-BE49-F238E27FC236}">
                <a16:creationId xmlns:a16="http://schemas.microsoft.com/office/drawing/2014/main" id="{6BBD0707-3E68-91F6-DE01-DAD7E88CC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5613" y="3733800"/>
            <a:ext cx="368458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latin typeface="Arial" charset="0"/>
              </a:rPr>
              <a:t>Gate-level or </a:t>
            </a:r>
            <a:r>
              <a:rPr lang="en-US" sz="1600" b="1" dirty="0" err="1">
                <a:latin typeface="Arial" charset="0"/>
              </a:rPr>
              <a:t>Datapath</a:t>
            </a:r>
            <a:r>
              <a:rPr lang="en-US" sz="1600" b="1" dirty="0">
                <a:latin typeface="Arial" charset="0"/>
              </a:rPr>
              <a:t> </a:t>
            </a:r>
            <a:r>
              <a:rPr lang="en-US" sz="1600" b="1" dirty="0" err="1">
                <a:latin typeface="Arial" charset="0"/>
              </a:rPr>
              <a:t>Netlist</a:t>
            </a:r>
            <a:endParaRPr lang="en-US" sz="1600" b="1" dirty="0">
              <a:latin typeface="Arial" charset="0"/>
            </a:endParaRPr>
          </a:p>
        </p:txBody>
      </p:sp>
      <p:sp>
        <p:nvSpPr>
          <p:cNvPr id="8" name="Text Box 745">
            <a:extLst>
              <a:ext uri="{FF2B5EF4-FFF2-40B4-BE49-F238E27FC236}">
                <a16:creationId xmlns:a16="http://schemas.microsoft.com/office/drawing/2014/main" id="{50162721-2E42-8BF4-86A9-35B51FC96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356351"/>
            <a:ext cx="2895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Standard Cell Library</a:t>
            </a:r>
          </a:p>
        </p:txBody>
      </p:sp>
      <p:sp>
        <p:nvSpPr>
          <p:cNvPr id="9" name="Text Box 746">
            <a:extLst>
              <a:ext uri="{FF2B5EF4-FFF2-40B4-BE49-F238E27FC236}">
                <a16:creationId xmlns:a16="http://schemas.microsoft.com/office/drawing/2014/main" id="{8938FF1B-B411-7355-07F3-C51FD99BE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3886200"/>
            <a:ext cx="2362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>
                <a:latin typeface="Arial" charset="0"/>
              </a:rPr>
              <a:t>P&amp;R</a:t>
            </a:r>
            <a:r>
              <a:rPr lang="ja-JP" altLang="en-US" b="1">
                <a:latin typeface="Arial"/>
              </a:rPr>
              <a:t>’</a:t>
            </a:r>
            <a:r>
              <a:rPr lang="en-US" b="1">
                <a:latin typeface="Arial" charset="0"/>
              </a:rPr>
              <a:t>d Layout</a:t>
            </a:r>
          </a:p>
        </p:txBody>
      </p:sp>
      <p:sp>
        <p:nvSpPr>
          <p:cNvPr id="10" name="Rectangle 748">
            <a:extLst>
              <a:ext uri="{FF2B5EF4-FFF2-40B4-BE49-F238E27FC236}">
                <a16:creationId xmlns:a16="http://schemas.microsoft.com/office/drawing/2014/main" id="{B43BD825-CF46-C238-0CC3-908D31487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953000"/>
            <a:ext cx="2743200" cy="1371600"/>
          </a:xfrm>
          <a:prstGeom prst="rect">
            <a:avLst/>
          </a:prstGeom>
          <a:solidFill>
            <a:srgbClr val="FF66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l" eaLnBrk="0" hangingPunct="0">
              <a:spcBef>
                <a:spcPct val="50000"/>
              </a:spcBef>
            </a:pPr>
            <a:r>
              <a:rPr lang="en-US" sz="1200">
                <a:latin typeface="Arial" charset="0"/>
              </a:rPr>
              <a:t>create_clock –period 10 ……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sz="1200">
                <a:latin typeface="Arial" charset="0"/>
              </a:rPr>
              <a:t>set_input_delay –max 1.2 ….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sz="1200">
                <a:latin typeface="Arial" charset="0"/>
              </a:rPr>
              <a:t>set_output_delay –max 2.5 ….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sz="1200">
                <a:latin typeface="Arial" charset="0"/>
              </a:rPr>
              <a:t>set_load 0.25 …..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sz="1200">
                <a:latin typeface="Arial" charset="0"/>
              </a:rPr>
              <a:t>……….</a:t>
            </a:r>
          </a:p>
        </p:txBody>
      </p:sp>
      <p:sp>
        <p:nvSpPr>
          <p:cNvPr id="11" name="Text Box 749">
            <a:extLst>
              <a:ext uri="{FF2B5EF4-FFF2-40B4-BE49-F238E27FC236}">
                <a16:creationId xmlns:a16="http://schemas.microsoft.com/office/drawing/2014/main" id="{3250837E-E7F5-A105-937B-E0BC1BC92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1113" y="6345239"/>
            <a:ext cx="2667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>
                <a:latin typeface="Arial" charset="0"/>
              </a:rPr>
              <a:t>Timing Constraints</a:t>
            </a:r>
          </a:p>
        </p:txBody>
      </p:sp>
      <p:sp>
        <p:nvSpPr>
          <p:cNvPr id="12" name="Line 750">
            <a:extLst>
              <a:ext uri="{FF2B5EF4-FFF2-40B4-BE49-F238E27FC236}">
                <a16:creationId xmlns:a16="http://schemas.microsoft.com/office/drawing/2014/main" id="{6379D8F2-C75D-688F-9F72-0BFB32D21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9300" y="2478087"/>
            <a:ext cx="7747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751">
            <a:extLst>
              <a:ext uri="{FF2B5EF4-FFF2-40B4-BE49-F238E27FC236}">
                <a16:creationId xmlns:a16="http://schemas.microsoft.com/office/drawing/2014/main" id="{D1C6A3F0-5D8C-C37B-82B5-5B37D3F95E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3087687"/>
            <a:ext cx="1752600" cy="14843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752">
            <a:extLst>
              <a:ext uri="{FF2B5EF4-FFF2-40B4-BE49-F238E27FC236}">
                <a16:creationId xmlns:a16="http://schemas.microsoft.com/office/drawing/2014/main" id="{FBCAE9B9-20DA-1DF8-5B8A-85C6FF6F5F8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81800" y="3087688"/>
            <a:ext cx="2286000" cy="1789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53">
            <a:extLst>
              <a:ext uri="{FF2B5EF4-FFF2-40B4-BE49-F238E27FC236}">
                <a16:creationId xmlns:a16="http://schemas.microsoft.com/office/drawing/2014/main" id="{432D0070-3C24-884D-694A-F7BCB7DF7C5B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2478087"/>
            <a:ext cx="609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6" name="Picture 15" descr="dffpos.ps">
            <a:extLst>
              <a:ext uri="{FF2B5EF4-FFF2-40B4-BE49-F238E27FC236}">
                <a16:creationId xmlns:a16="http://schemas.microsoft.com/office/drawing/2014/main" id="{D9E2DCF9-B4ED-01A2-96D0-D7A1EBF4CE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4038600"/>
            <a:ext cx="2225947" cy="2286000"/>
          </a:xfrm>
          <a:prstGeom prst="rect">
            <a:avLst/>
          </a:prstGeom>
        </p:spPr>
      </p:pic>
      <p:sp>
        <p:nvSpPr>
          <p:cNvPr id="17" name="Text Box 745">
            <a:extLst>
              <a:ext uri="{FF2B5EF4-FFF2-40B4-BE49-F238E27FC236}">
                <a16:creationId xmlns:a16="http://schemas.microsoft.com/office/drawing/2014/main" id="{77BB7C1F-6EAA-9EB6-B55C-64D9114FD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6324601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Custom-Cell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EBA72E4-54D9-8C02-7090-D3AD5B3B21A6}"/>
              </a:ext>
            </a:extLst>
          </p:cNvPr>
          <p:cNvCxnSpPr/>
          <p:nvPr/>
        </p:nvCxnSpPr>
        <p:spPr>
          <a:xfrm flipV="1">
            <a:off x="5943600" y="3276600"/>
            <a:ext cx="304800" cy="6858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EA98F3B9-2D4E-5FF5-96FB-EE9526CFAF0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3668-E756-4AF5-8027-6D071A299BAF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20" name="Group 763">
            <a:extLst>
              <a:ext uri="{FF2B5EF4-FFF2-40B4-BE49-F238E27FC236}">
                <a16:creationId xmlns:a16="http://schemas.microsoft.com/office/drawing/2014/main" id="{17AB9CA3-9F9F-724E-140E-6D88C3970E41}"/>
              </a:ext>
            </a:extLst>
          </p:cNvPr>
          <p:cNvGrpSpPr>
            <a:grpSpLocks/>
          </p:cNvGrpSpPr>
          <p:nvPr/>
        </p:nvGrpSpPr>
        <p:grpSpPr bwMode="auto">
          <a:xfrm>
            <a:off x="8031162" y="1481933"/>
            <a:ext cx="2435225" cy="2270125"/>
            <a:chOff x="158" y="2503"/>
            <a:chExt cx="1534" cy="1430"/>
          </a:xfrm>
        </p:grpSpPr>
        <p:grpSp>
          <p:nvGrpSpPr>
            <p:cNvPr id="21" name="Group 764">
              <a:extLst>
                <a:ext uri="{FF2B5EF4-FFF2-40B4-BE49-F238E27FC236}">
                  <a16:creationId xmlns:a16="http://schemas.microsoft.com/office/drawing/2014/main" id="{3918F213-51B4-4D9C-B4B6-CCEEBA3CA7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2814"/>
              <a:ext cx="925" cy="789"/>
              <a:chOff x="462" y="2814"/>
              <a:chExt cx="925" cy="789"/>
            </a:xfrm>
          </p:grpSpPr>
          <p:grpSp>
            <p:nvGrpSpPr>
              <p:cNvPr id="253" name="Group 765">
                <a:extLst>
                  <a:ext uri="{FF2B5EF4-FFF2-40B4-BE49-F238E27FC236}">
                    <a16:creationId xmlns:a16="http://schemas.microsoft.com/office/drawing/2014/main" id="{42A362E7-A7EF-5D27-53AF-EAFE968248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" y="3445"/>
                <a:ext cx="68" cy="158"/>
                <a:chOff x="3083" y="3531"/>
                <a:chExt cx="192" cy="480"/>
              </a:xfrm>
            </p:grpSpPr>
            <p:sp>
              <p:nvSpPr>
                <p:cNvPr id="691" name="Rectangle 766">
                  <a:extLst>
                    <a:ext uri="{FF2B5EF4-FFF2-40B4-BE49-F238E27FC236}">
                      <a16:creationId xmlns:a16="http://schemas.microsoft.com/office/drawing/2014/main" id="{67DD68FA-2613-08D6-D4B1-D9A8C04367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2" name="Rectangle 767">
                  <a:extLst>
                    <a:ext uri="{FF2B5EF4-FFF2-40B4-BE49-F238E27FC236}">
                      <a16:creationId xmlns:a16="http://schemas.microsoft.com/office/drawing/2014/main" id="{A4184935-754A-4DBD-EC6A-D0C80E6532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3" name="Rectangle 768">
                  <a:extLst>
                    <a:ext uri="{FF2B5EF4-FFF2-40B4-BE49-F238E27FC236}">
                      <a16:creationId xmlns:a16="http://schemas.microsoft.com/office/drawing/2014/main" id="{70A8DE38-CA8A-5EA2-95DF-21854E4327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4" name="Rectangle 769">
                  <a:extLst>
                    <a:ext uri="{FF2B5EF4-FFF2-40B4-BE49-F238E27FC236}">
                      <a16:creationId xmlns:a16="http://schemas.microsoft.com/office/drawing/2014/main" id="{FED56B9F-8FBE-4FA5-F114-7B4C8F8DD6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5" name="Rectangle 770">
                  <a:extLst>
                    <a:ext uri="{FF2B5EF4-FFF2-40B4-BE49-F238E27FC236}">
                      <a16:creationId xmlns:a16="http://schemas.microsoft.com/office/drawing/2014/main" id="{3BDA8AB4-F8A2-D91D-1FF5-0AE2F4C089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6" name="Rectangle 771">
                  <a:extLst>
                    <a:ext uri="{FF2B5EF4-FFF2-40B4-BE49-F238E27FC236}">
                      <a16:creationId xmlns:a16="http://schemas.microsoft.com/office/drawing/2014/main" id="{00ED7C1F-2B76-BCDA-3749-0DCAD85A3F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7" name="Rectangle 772">
                  <a:extLst>
                    <a:ext uri="{FF2B5EF4-FFF2-40B4-BE49-F238E27FC236}">
                      <a16:creationId xmlns:a16="http://schemas.microsoft.com/office/drawing/2014/main" id="{F5E472F3-FCBE-5E9E-4BF0-E84DF93B3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8" name="Rectangle 773">
                  <a:extLst>
                    <a:ext uri="{FF2B5EF4-FFF2-40B4-BE49-F238E27FC236}">
                      <a16:creationId xmlns:a16="http://schemas.microsoft.com/office/drawing/2014/main" id="{44C8D2A9-B32D-3EF9-DE39-A536C561DB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9" name="Rectangle 774">
                  <a:extLst>
                    <a:ext uri="{FF2B5EF4-FFF2-40B4-BE49-F238E27FC236}">
                      <a16:creationId xmlns:a16="http://schemas.microsoft.com/office/drawing/2014/main" id="{A601F320-BD24-5241-BE13-B4B3B81002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4" name="Group 775">
                <a:extLst>
                  <a:ext uri="{FF2B5EF4-FFF2-40B4-BE49-F238E27FC236}">
                    <a16:creationId xmlns:a16="http://schemas.microsoft.com/office/drawing/2014/main" id="{B570FFDC-5ABC-B27C-F57D-45AEC2F620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2" y="3445"/>
                <a:ext cx="170" cy="158"/>
                <a:chOff x="4735" y="3531"/>
                <a:chExt cx="480" cy="480"/>
              </a:xfrm>
            </p:grpSpPr>
            <p:sp>
              <p:nvSpPr>
                <p:cNvPr id="675" name="Rectangle 776">
                  <a:extLst>
                    <a:ext uri="{FF2B5EF4-FFF2-40B4-BE49-F238E27FC236}">
                      <a16:creationId xmlns:a16="http://schemas.microsoft.com/office/drawing/2014/main" id="{A7FB3951-D906-B76B-5BDA-03D7BB8073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6" name="Rectangle 777">
                  <a:extLst>
                    <a:ext uri="{FF2B5EF4-FFF2-40B4-BE49-F238E27FC236}">
                      <a16:creationId xmlns:a16="http://schemas.microsoft.com/office/drawing/2014/main" id="{9265CA1C-5143-111F-DCAA-5CC8C1D1BC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7" name="Rectangle 778">
                  <a:extLst>
                    <a:ext uri="{FF2B5EF4-FFF2-40B4-BE49-F238E27FC236}">
                      <a16:creationId xmlns:a16="http://schemas.microsoft.com/office/drawing/2014/main" id="{36F01072-A102-FD9E-293C-BB61A17F41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8" name="Rectangle 779">
                  <a:extLst>
                    <a:ext uri="{FF2B5EF4-FFF2-40B4-BE49-F238E27FC236}">
                      <a16:creationId xmlns:a16="http://schemas.microsoft.com/office/drawing/2014/main" id="{E992A725-092D-A19E-4217-0375B6FD33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9" name="Rectangle 780">
                  <a:extLst>
                    <a:ext uri="{FF2B5EF4-FFF2-40B4-BE49-F238E27FC236}">
                      <a16:creationId xmlns:a16="http://schemas.microsoft.com/office/drawing/2014/main" id="{AF066F09-13F2-783F-3D24-9273A91001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80" name="Rectangle 781">
                  <a:extLst>
                    <a:ext uri="{FF2B5EF4-FFF2-40B4-BE49-F238E27FC236}">
                      <a16:creationId xmlns:a16="http://schemas.microsoft.com/office/drawing/2014/main" id="{EDD51B9E-5583-477D-FF7C-67A4E3A215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1" name="Rectangle 782">
                  <a:extLst>
                    <a:ext uri="{FF2B5EF4-FFF2-40B4-BE49-F238E27FC236}">
                      <a16:creationId xmlns:a16="http://schemas.microsoft.com/office/drawing/2014/main" id="{AFB8E00D-BBAC-1580-9948-47A0A902DB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82" name="Rectangle 783">
                  <a:extLst>
                    <a:ext uri="{FF2B5EF4-FFF2-40B4-BE49-F238E27FC236}">
                      <a16:creationId xmlns:a16="http://schemas.microsoft.com/office/drawing/2014/main" id="{69AADF84-9CB5-552E-47B5-1E6911D647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3" name="Rectangle 784">
                  <a:extLst>
                    <a:ext uri="{FF2B5EF4-FFF2-40B4-BE49-F238E27FC236}">
                      <a16:creationId xmlns:a16="http://schemas.microsoft.com/office/drawing/2014/main" id="{72D3DBE8-B801-5346-A4E3-85969E1DF3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4" name="Rectangle 785">
                  <a:extLst>
                    <a:ext uri="{FF2B5EF4-FFF2-40B4-BE49-F238E27FC236}">
                      <a16:creationId xmlns:a16="http://schemas.microsoft.com/office/drawing/2014/main" id="{5448C52E-790B-52DB-0939-3BF4193CAA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85" name="Rectangle 786">
                  <a:extLst>
                    <a:ext uri="{FF2B5EF4-FFF2-40B4-BE49-F238E27FC236}">
                      <a16:creationId xmlns:a16="http://schemas.microsoft.com/office/drawing/2014/main" id="{2F37C034-D1CF-2A81-18CB-48863A60FB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86" name="Rectangle 787">
                  <a:extLst>
                    <a:ext uri="{FF2B5EF4-FFF2-40B4-BE49-F238E27FC236}">
                      <a16:creationId xmlns:a16="http://schemas.microsoft.com/office/drawing/2014/main" id="{7A781165-5CDC-DF6B-A82B-665DA88E41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7" name="Rectangle 788">
                  <a:extLst>
                    <a:ext uri="{FF2B5EF4-FFF2-40B4-BE49-F238E27FC236}">
                      <a16:creationId xmlns:a16="http://schemas.microsoft.com/office/drawing/2014/main" id="{280E89C3-3544-392F-456C-ED56CCFECF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8" name="Rectangle 789">
                  <a:extLst>
                    <a:ext uri="{FF2B5EF4-FFF2-40B4-BE49-F238E27FC236}">
                      <a16:creationId xmlns:a16="http://schemas.microsoft.com/office/drawing/2014/main" id="{F40D3A47-0477-1951-2E69-08B2DDC6C0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89" name="Rectangle 790">
                  <a:extLst>
                    <a:ext uri="{FF2B5EF4-FFF2-40B4-BE49-F238E27FC236}">
                      <a16:creationId xmlns:a16="http://schemas.microsoft.com/office/drawing/2014/main" id="{1C93FDF4-E490-03EE-249F-DE9299FF33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90" name="Rectangle 791">
                  <a:extLst>
                    <a:ext uri="{FF2B5EF4-FFF2-40B4-BE49-F238E27FC236}">
                      <a16:creationId xmlns:a16="http://schemas.microsoft.com/office/drawing/2014/main" id="{4B30E834-5715-0F67-C800-BADFA1D80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5" name="Group 792">
                <a:extLst>
                  <a:ext uri="{FF2B5EF4-FFF2-40B4-BE49-F238E27FC236}">
                    <a16:creationId xmlns:a16="http://schemas.microsoft.com/office/drawing/2014/main" id="{3A8D0106-9BD1-4B1C-FC09-5E3A613791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2" y="3445"/>
                <a:ext cx="88" cy="158"/>
                <a:chOff x="5215" y="3531"/>
                <a:chExt cx="250" cy="480"/>
              </a:xfrm>
            </p:grpSpPr>
            <p:sp>
              <p:nvSpPr>
                <p:cNvPr id="663" name="Rectangle 793">
                  <a:extLst>
                    <a:ext uri="{FF2B5EF4-FFF2-40B4-BE49-F238E27FC236}">
                      <a16:creationId xmlns:a16="http://schemas.microsoft.com/office/drawing/2014/main" id="{21A5CB3E-7CF8-9CC3-F46E-4C872187B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4" name="Rectangle 794">
                  <a:extLst>
                    <a:ext uri="{FF2B5EF4-FFF2-40B4-BE49-F238E27FC236}">
                      <a16:creationId xmlns:a16="http://schemas.microsoft.com/office/drawing/2014/main" id="{04BAA474-893D-3068-0D20-F6FBBE4902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5" name="Rectangle 795">
                  <a:extLst>
                    <a:ext uri="{FF2B5EF4-FFF2-40B4-BE49-F238E27FC236}">
                      <a16:creationId xmlns:a16="http://schemas.microsoft.com/office/drawing/2014/main" id="{EF26332D-9B18-8AA2-A84C-5E70ED923A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6" name="Rectangle 796">
                  <a:extLst>
                    <a:ext uri="{FF2B5EF4-FFF2-40B4-BE49-F238E27FC236}">
                      <a16:creationId xmlns:a16="http://schemas.microsoft.com/office/drawing/2014/main" id="{D3A1D8A3-FD99-5D87-9381-09A7341A24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7" name="Rectangle 797">
                  <a:extLst>
                    <a:ext uri="{FF2B5EF4-FFF2-40B4-BE49-F238E27FC236}">
                      <a16:creationId xmlns:a16="http://schemas.microsoft.com/office/drawing/2014/main" id="{8F24C693-B019-8B3B-5A85-96188BB353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8" name="Rectangle 798">
                  <a:extLst>
                    <a:ext uri="{FF2B5EF4-FFF2-40B4-BE49-F238E27FC236}">
                      <a16:creationId xmlns:a16="http://schemas.microsoft.com/office/drawing/2014/main" id="{4D063EC8-A1FF-B997-1BAA-48974256B8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9" name="Rectangle 799">
                  <a:extLst>
                    <a:ext uri="{FF2B5EF4-FFF2-40B4-BE49-F238E27FC236}">
                      <a16:creationId xmlns:a16="http://schemas.microsoft.com/office/drawing/2014/main" id="{820CCB92-0568-11C6-D311-90E876C9EF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0" name="Rectangle 800">
                  <a:extLst>
                    <a:ext uri="{FF2B5EF4-FFF2-40B4-BE49-F238E27FC236}">
                      <a16:creationId xmlns:a16="http://schemas.microsoft.com/office/drawing/2014/main" id="{DD296DD7-A077-0FE0-5E7B-CB5E4739AC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1" name="Rectangle 801">
                  <a:extLst>
                    <a:ext uri="{FF2B5EF4-FFF2-40B4-BE49-F238E27FC236}">
                      <a16:creationId xmlns:a16="http://schemas.microsoft.com/office/drawing/2014/main" id="{8DB12A2A-AE26-487B-0067-D08CCE44C2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2" name="Rectangle 802">
                  <a:extLst>
                    <a:ext uri="{FF2B5EF4-FFF2-40B4-BE49-F238E27FC236}">
                      <a16:creationId xmlns:a16="http://schemas.microsoft.com/office/drawing/2014/main" id="{C5EB80D9-0446-A996-AEA2-5DC4C6BCDE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3" name="Rectangle 803">
                  <a:extLst>
                    <a:ext uri="{FF2B5EF4-FFF2-40B4-BE49-F238E27FC236}">
                      <a16:creationId xmlns:a16="http://schemas.microsoft.com/office/drawing/2014/main" id="{303A01AF-B0A1-F319-391C-268B6CAC6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74" name="Rectangle 804">
                  <a:extLst>
                    <a:ext uri="{FF2B5EF4-FFF2-40B4-BE49-F238E27FC236}">
                      <a16:creationId xmlns:a16="http://schemas.microsoft.com/office/drawing/2014/main" id="{878C4F7D-002D-327B-E5EA-73B93E2418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6" name="Group 805">
                <a:extLst>
                  <a:ext uri="{FF2B5EF4-FFF2-40B4-BE49-F238E27FC236}">
                    <a16:creationId xmlns:a16="http://schemas.microsoft.com/office/drawing/2014/main" id="{8B7B9A89-D895-F84E-C644-0380A0B56D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100" y="3445"/>
                <a:ext cx="103" cy="158"/>
                <a:chOff x="4255" y="3531"/>
                <a:chExt cx="288" cy="480"/>
              </a:xfrm>
            </p:grpSpPr>
            <p:sp>
              <p:nvSpPr>
                <p:cNvPr id="651" name="Rectangle 806">
                  <a:extLst>
                    <a:ext uri="{FF2B5EF4-FFF2-40B4-BE49-F238E27FC236}">
                      <a16:creationId xmlns:a16="http://schemas.microsoft.com/office/drawing/2014/main" id="{083FB812-13C1-BB80-6336-29D6DB6A99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2" name="Rectangle 807">
                  <a:extLst>
                    <a:ext uri="{FF2B5EF4-FFF2-40B4-BE49-F238E27FC236}">
                      <a16:creationId xmlns:a16="http://schemas.microsoft.com/office/drawing/2014/main" id="{A335ADC1-1D95-8A49-F91C-6E3BF3BA62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3" name="Rectangle 808">
                  <a:extLst>
                    <a:ext uri="{FF2B5EF4-FFF2-40B4-BE49-F238E27FC236}">
                      <a16:creationId xmlns:a16="http://schemas.microsoft.com/office/drawing/2014/main" id="{94815790-F134-E339-9807-CF4C9303EF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4" name="Rectangle 809">
                  <a:extLst>
                    <a:ext uri="{FF2B5EF4-FFF2-40B4-BE49-F238E27FC236}">
                      <a16:creationId xmlns:a16="http://schemas.microsoft.com/office/drawing/2014/main" id="{60199881-554C-7E9A-37A5-34058CE2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5" name="Rectangle 810">
                  <a:extLst>
                    <a:ext uri="{FF2B5EF4-FFF2-40B4-BE49-F238E27FC236}">
                      <a16:creationId xmlns:a16="http://schemas.microsoft.com/office/drawing/2014/main" id="{E366ED37-A95A-80F6-C0BB-87FEB1B4B1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56" name="Rectangle 811">
                  <a:extLst>
                    <a:ext uri="{FF2B5EF4-FFF2-40B4-BE49-F238E27FC236}">
                      <a16:creationId xmlns:a16="http://schemas.microsoft.com/office/drawing/2014/main" id="{EA5AB2E8-0EBD-1863-B061-34E10B854E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7" name="Rectangle 812">
                  <a:extLst>
                    <a:ext uri="{FF2B5EF4-FFF2-40B4-BE49-F238E27FC236}">
                      <a16:creationId xmlns:a16="http://schemas.microsoft.com/office/drawing/2014/main" id="{8EE89D8B-2A1B-FF7B-4A98-3A5154DB55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58" name="Rectangle 813">
                  <a:extLst>
                    <a:ext uri="{FF2B5EF4-FFF2-40B4-BE49-F238E27FC236}">
                      <a16:creationId xmlns:a16="http://schemas.microsoft.com/office/drawing/2014/main" id="{B616847D-2C56-3895-BADD-972FEF25E6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9" name="Rectangle 814">
                  <a:extLst>
                    <a:ext uri="{FF2B5EF4-FFF2-40B4-BE49-F238E27FC236}">
                      <a16:creationId xmlns:a16="http://schemas.microsoft.com/office/drawing/2014/main" id="{5DBC232C-7495-E157-E7E4-535C0A4749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0" name="Rectangle 815">
                  <a:extLst>
                    <a:ext uri="{FF2B5EF4-FFF2-40B4-BE49-F238E27FC236}">
                      <a16:creationId xmlns:a16="http://schemas.microsoft.com/office/drawing/2014/main" id="{603DB4BD-1A69-5709-EF03-EEAE82F96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1" name="Rectangle 816">
                  <a:extLst>
                    <a:ext uri="{FF2B5EF4-FFF2-40B4-BE49-F238E27FC236}">
                      <a16:creationId xmlns:a16="http://schemas.microsoft.com/office/drawing/2014/main" id="{A6228898-97A0-83C3-E350-D3C719243E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62" name="Rectangle 817">
                  <a:extLst>
                    <a:ext uri="{FF2B5EF4-FFF2-40B4-BE49-F238E27FC236}">
                      <a16:creationId xmlns:a16="http://schemas.microsoft.com/office/drawing/2014/main" id="{5FE96320-F5E1-2C45-BBB0-0C813BC746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7" name="Group 818">
                <a:extLst>
                  <a:ext uri="{FF2B5EF4-FFF2-40B4-BE49-F238E27FC236}">
                    <a16:creationId xmlns:a16="http://schemas.microsoft.com/office/drawing/2014/main" id="{19F7F6D8-CBEB-CB12-DF6C-D25BF885DE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32" y="3445"/>
                <a:ext cx="68" cy="158"/>
                <a:chOff x="3083" y="3531"/>
                <a:chExt cx="192" cy="480"/>
              </a:xfrm>
            </p:grpSpPr>
            <p:sp>
              <p:nvSpPr>
                <p:cNvPr id="642" name="Rectangle 819">
                  <a:extLst>
                    <a:ext uri="{FF2B5EF4-FFF2-40B4-BE49-F238E27FC236}">
                      <a16:creationId xmlns:a16="http://schemas.microsoft.com/office/drawing/2014/main" id="{57AF51CA-4599-5F0C-E400-0CCDF56C0A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3" name="Rectangle 820">
                  <a:extLst>
                    <a:ext uri="{FF2B5EF4-FFF2-40B4-BE49-F238E27FC236}">
                      <a16:creationId xmlns:a16="http://schemas.microsoft.com/office/drawing/2014/main" id="{8F0F8A0B-E239-E61B-61CA-B897C2B6BA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4" name="Rectangle 821">
                  <a:extLst>
                    <a:ext uri="{FF2B5EF4-FFF2-40B4-BE49-F238E27FC236}">
                      <a16:creationId xmlns:a16="http://schemas.microsoft.com/office/drawing/2014/main" id="{955BA0EE-85C0-111C-1FE6-0E8BBDF30E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5" name="Rectangle 822">
                  <a:extLst>
                    <a:ext uri="{FF2B5EF4-FFF2-40B4-BE49-F238E27FC236}">
                      <a16:creationId xmlns:a16="http://schemas.microsoft.com/office/drawing/2014/main" id="{8DC6C3C9-1E0B-0D39-2F3B-5B794B5A53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6" name="Rectangle 823">
                  <a:extLst>
                    <a:ext uri="{FF2B5EF4-FFF2-40B4-BE49-F238E27FC236}">
                      <a16:creationId xmlns:a16="http://schemas.microsoft.com/office/drawing/2014/main" id="{82AADE37-79FD-370D-AFE3-2C780F311C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7" name="Rectangle 824">
                  <a:extLst>
                    <a:ext uri="{FF2B5EF4-FFF2-40B4-BE49-F238E27FC236}">
                      <a16:creationId xmlns:a16="http://schemas.microsoft.com/office/drawing/2014/main" id="{606A9311-CD6F-FC4A-AC84-37C2A0B05F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8" name="Rectangle 825">
                  <a:extLst>
                    <a:ext uri="{FF2B5EF4-FFF2-40B4-BE49-F238E27FC236}">
                      <a16:creationId xmlns:a16="http://schemas.microsoft.com/office/drawing/2014/main" id="{A3506699-A61A-11A1-B2FF-EBEA43694E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9" name="Rectangle 826">
                  <a:extLst>
                    <a:ext uri="{FF2B5EF4-FFF2-40B4-BE49-F238E27FC236}">
                      <a16:creationId xmlns:a16="http://schemas.microsoft.com/office/drawing/2014/main" id="{88DBB61F-1108-93E8-F5B0-206E530518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50" name="Rectangle 827">
                  <a:extLst>
                    <a:ext uri="{FF2B5EF4-FFF2-40B4-BE49-F238E27FC236}">
                      <a16:creationId xmlns:a16="http://schemas.microsoft.com/office/drawing/2014/main" id="{4DDB283B-7ED5-DE5A-2D19-89BC5808B3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8" name="Group 828">
                <a:extLst>
                  <a:ext uri="{FF2B5EF4-FFF2-40B4-BE49-F238E27FC236}">
                    <a16:creationId xmlns:a16="http://schemas.microsoft.com/office/drawing/2014/main" id="{DE7ECFF5-A26F-6585-3E4E-4AB0373880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62" y="2973"/>
                <a:ext cx="68" cy="158"/>
                <a:chOff x="3083" y="3531"/>
                <a:chExt cx="192" cy="480"/>
              </a:xfrm>
            </p:grpSpPr>
            <p:sp>
              <p:nvSpPr>
                <p:cNvPr id="633" name="Rectangle 829">
                  <a:extLst>
                    <a:ext uri="{FF2B5EF4-FFF2-40B4-BE49-F238E27FC236}">
                      <a16:creationId xmlns:a16="http://schemas.microsoft.com/office/drawing/2014/main" id="{C77D8A97-06B1-359F-0572-F0058D01EB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4" name="Rectangle 830">
                  <a:extLst>
                    <a:ext uri="{FF2B5EF4-FFF2-40B4-BE49-F238E27FC236}">
                      <a16:creationId xmlns:a16="http://schemas.microsoft.com/office/drawing/2014/main" id="{06C0EA3C-6DC4-FFC3-8045-FBF0CFD94F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5" name="Rectangle 831">
                  <a:extLst>
                    <a:ext uri="{FF2B5EF4-FFF2-40B4-BE49-F238E27FC236}">
                      <a16:creationId xmlns:a16="http://schemas.microsoft.com/office/drawing/2014/main" id="{4B40B5CF-ADFC-483B-3C08-3AD6D37A73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6" name="Rectangle 832">
                  <a:extLst>
                    <a:ext uri="{FF2B5EF4-FFF2-40B4-BE49-F238E27FC236}">
                      <a16:creationId xmlns:a16="http://schemas.microsoft.com/office/drawing/2014/main" id="{DEDD32EB-8FC7-1219-51E1-C476F97E72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7" name="Rectangle 833">
                  <a:extLst>
                    <a:ext uri="{FF2B5EF4-FFF2-40B4-BE49-F238E27FC236}">
                      <a16:creationId xmlns:a16="http://schemas.microsoft.com/office/drawing/2014/main" id="{F625F759-DDC1-FB28-0EA9-64385DA41B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8" name="Rectangle 834">
                  <a:extLst>
                    <a:ext uri="{FF2B5EF4-FFF2-40B4-BE49-F238E27FC236}">
                      <a16:creationId xmlns:a16="http://schemas.microsoft.com/office/drawing/2014/main" id="{C4120B6C-0E92-204A-7A72-1A0BE67B25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9" name="Rectangle 835">
                  <a:extLst>
                    <a:ext uri="{FF2B5EF4-FFF2-40B4-BE49-F238E27FC236}">
                      <a16:creationId xmlns:a16="http://schemas.microsoft.com/office/drawing/2014/main" id="{033978A8-CF4F-064B-5A72-DC0781735D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0" name="Rectangle 836">
                  <a:extLst>
                    <a:ext uri="{FF2B5EF4-FFF2-40B4-BE49-F238E27FC236}">
                      <a16:creationId xmlns:a16="http://schemas.microsoft.com/office/drawing/2014/main" id="{174689AB-9B1F-75DB-12EB-C2DA9A7AE4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41" name="Rectangle 837">
                  <a:extLst>
                    <a:ext uri="{FF2B5EF4-FFF2-40B4-BE49-F238E27FC236}">
                      <a16:creationId xmlns:a16="http://schemas.microsoft.com/office/drawing/2014/main" id="{A53E06F1-284F-EF17-3B59-CC4CE84DB3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9" name="Group 838">
                <a:extLst>
                  <a:ext uri="{FF2B5EF4-FFF2-40B4-BE49-F238E27FC236}">
                    <a16:creationId xmlns:a16="http://schemas.microsoft.com/office/drawing/2014/main" id="{9E849B94-C2F3-BD6F-A4D1-5295F8222C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215" y="3287"/>
                <a:ext cx="171" cy="158"/>
                <a:chOff x="4735" y="3531"/>
                <a:chExt cx="480" cy="480"/>
              </a:xfrm>
            </p:grpSpPr>
            <p:sp>
              <p:nvSpPr>
                <p:cNvPr id="617" name="Rectangle 839">
                  <a:extLst>
                    <a:ext uri="{FF2B5EF4-FFF2-40B4-BE49-F238E27FC236}">
                      <a16:creationId xmlns:a16="http://schemas.microsoft.com/office/drawing/2014/main" id="{44C56157-C337-66F4-AA57-566DECFBF9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8" name="Rectangle 840">
                  <a:extLst>
                    <a:ext uri="{FF2B5EF4-FFF2-40B4-BE49-F238E27FC236}">
                      <a16:creationId xmlns:a16="http://schemas.microsoft.com/office/drawing/2014/main" id="{8A9566D7-7C90-8B38-A807-52D7619F4E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9" name="Rectangle 841">
                  <a:extLst>
                    <a:ext uri="{FF2B5EF4-FFF2-40B4-BE49-F238E27FC236}">
                      <a16:creationId xmlns:a16="http://schemas.microsoft.com/office/drawing/2014/main" id="{C96BEE41-0AC7-B654-EDB4-F44490C5B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0" name="Rectangle 842">
                  <a:extLst>
                    <a:ext uri="{FF2B5EF4-FFF2-40B4-BE49-F238E27FC236}">
                      <a16:creationId xmlns:a16="http://schemas.microsoft.com/office/drawing/2014/main" id="{D4AC8D52-C23E-D2E8-0D8D-16C9191FE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1" name="Rectangle 843">
                  <a:extLst>
                    <a:ext uri="{FF2B5EF4-FFF2-40B4-BE49-F238E27FC236}">
                      <a16:creationId xmlns:a16="http://schemas.microsoft.com/office/drawing/2014/main" id="{DE947CC0-BC92-9D71-E206-93AA92F68E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22" name="Rectangle 844">
                  <a:extLst>
                    <a:ext uri="{FF2B5EF4-FFF2-40B4-BE49-F238E27FC236}">
                      <a16:creationId xmlns:a16="http://schemas.microsoft.com/office/drawing/2014/main" id="{BB42491F-83F6-C6AB-DD39-3E29EE3B6C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3" name="Rectangle 845">
                  <a:extLst>
                    <a:ext uri="{FF2B5EF4-FFF2-40B4-BE49-F238E27FC236}">
                      <a16:creationId xmlns:a16="http://schemas.microsoft.com/office/drawing/2014/main" id="{40CE64D2-4548-4CC4-895E-B4A5F6CB9C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24" name="Rectangle 846">
                  <a:extLst>
                    <a:ext uri="{FF2B5EF4-FFF2-40B4-BE49-F238E27FC236}">
                      <a16:creationId xmlns:a16="http://schemas.microsoft.com/office/drawing/2014/main" id="{8B36A4CB-C54B-8814-D0D0-89BCB62936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5" name="Rectangle 847">
                  <a:extLst>
                    <a:ext uri="{FF2B5EF4-FFF2-40B4-BE49-F238E27FC236}">
                      <a16:creationId xmlns:a16="http://schemas.microsoft.com/office/drawing/2014/main" id="{391A396C-49DA-22B5-05E9-8886409F52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6" name="Rectangle 848">
                  <a:extLst>
                    <a:ext uri="{FF2B5EF4-FFF2-40B4-BE49-F238E27FC236}">
                      <a16:creationId xmlns:a16="http://schemas.microsoft.com/office/drawing/2014/main" id="{D048405F-11A5-222A-DF6C-013AE2190A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27" name="Rectangle 849">
                  <a:extLst>
                    <a:ext uri="{FF2B5EF4-FFF2-40B4-BE49-F238E27FC236}">
                      <a16:creationId xmlns:a16="http://schemas.microsoft.com/office/drawing/2014/main" id="{430F910E-FFB6-4C91-D96D-9CDF502827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28" name="Rectangle 850">
                  <a:extLst>
                    <a:ext uri="{FF2B5EF4-FFF2-40B4-BE49-F238E27FC236}">
                      <a16:creationId xmlns:a16="http://schemas.microsoft.com/office/drawing/2014/main" id="{F9E05841-DC56-8795-4536-69ADB10D61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29" name="Rectangle 851">
                  <a:extLst>
                    <a:ext uri="{FF2B5EF4-FFF2-40B4-BE49-F238E27FC236}">
                      <a16:creationId xmlns:a16="http://schemas.microsoft.com/office/drawing/2014/main" id="{23EAEB3E-0D08-6452-9754-1F00647818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0" name="Rectangle 852">
                  <a:extLst>
                    <a:ext uri="{FF2B5EF4-FFF2-40B4-BE49-F238E27FC236}">
                      <a16:creationId xmlns:a16="http://schemas.microsoft.com/office/drawing/2014/main" id="{AB03A594-1C14-1F9D-1A53-883977A039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1" name="Rectangle 853">
                  <a:extLst>
                    <a:ext uri="{FF2B5EF4-FFF2-40B4-BE49-F238E27FC236}">
                      <a16:creationId xmlns:a16="http://schemas.microsoft.com/office/drawing/2014/main" id="{E1922156-EDF0-62D6-1CDE-207B5FE908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32" name="Rectangle 854">
                  <a:extLst>
                    <a:ext uri="{FF2B5EF4-FFF2-40B4-BE49-F238E27FC236}">
                      <a16:creationId xmlns:a16="http://schemas.microsoft.com/office/drawing/2014/main" id="{7EBCB21B-B78C-7A17-D2A9-A98C9C5320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0" name="Group 855">
                <a:extLst>
                  <a:ext uri="{FF2B5EF4-FFF2-40B4-BE49-F238E27FC236}">
                    <a16:creationId xmlns:a16="http://schemas.microsoft.com/office/drawing/2014/main" id="{83125F24-3434-8A55-6AC2-ED6BDCF5CC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 flipV="1">
                <a:off x="1045" y="3287"/>
                <a:ext cx="103" cy="158"/>
                <a:chOff x="4255" y="3531"/>
                <a:chExt cx="288" cy="480"/>
              </a:xfrm>
            </p:grpSpPr>
            <p:sp>
              <p:nvSpPr>
                <p:cNvPr id="605" name="Rectangle 856">
                  <a:extLst>
                    <a:ext uri="{FF2B5EF4-FFF2-40B4-BE49-F238E27FC236}">
                      <a16:creationId xmlns:a16="http://schemas.microsoft.com/office/drawing/2014/main" id="{6F96F1DD-0200-2518-C188-1187A3323B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6" name="Rectangle 857">
                  <a:extLst>
                    <a:ext uri="{FF2B5EF4-FFF2-40B4-BE49-F238E27FC236}">
                      <a16:creationId xmlns:a16="http://schemas.microsoft.com/office/drawing/2014/main" id="{3A4CDB87-479F-8451-54AB-E63B4EA766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7" name="Rectangle 858">
                  <a:extLst>
                    <a:ext uri="{FF2B5EF4-FFF2-40B4-BE49-F238E27FC236}">
                      <a16:creationId xmlns:a16="http://schemas.microsoft.com/office/drawing/2014/main" id="{D7E5D0F6-983E-717C-51C6-724FB955B1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8" name="Rectangle 859">
                  <a:extLst>
                    <a:ext uri="{FF2B5EF4-FFF2-40B4-BE49-F238E27FC236}">
                      <a16:creationId xmlns:a16="http://schemas.microsoft.com/office/drawing/2014/main" id="{8847FC82-7498-03AF-CED5-2C7B8C0F8A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9" name="Rectangle 860">
                  <a:extLst>
                    <a:ext uri="{FF2B5EF4-FFF2-40B4-BE49-F238E27FC236}">
                      <a16:creationId xmlns:a16="http://schemas.microsoft.com/office/drawing/2014/main" id="{2FB30DC3-BF5F-1EE6-8022-5B347DB4B9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10" name="Rectangle 861">
                  <a:extLst>
                    <a:ext uri="{FF2B5EF4-FFF2-40B4-BE49-F238E27FC236}">
                      <a16:creationId xmlns:a16="http://schemas.microsoft.com/office/drawing/2014/main" id="{B290B0BB-12E4-B42A-7EED-5A8061F089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1" name="Rectangle 862">
                  <a:extLst>
                    <a:ext uri="{FF2B5EF4-FFF2-40B4-BE49-F238E27FC236}">
                      <a16:creationId xmlns:a16="http://schemas.microsoft.com/office/drawing/2014/main" id="{C6B0161A-952A-0152-094C-5671C7CD1A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612" name="Rectangle 863">
                  <a:extLst>
                    <a:ext uri="{FF2B5EF4-FFF2-40B4-BE49-F238E27FC236}">
                      <a16:creationId xmlns:a16="http://schemas.microsoft.com/office/drawing/2014/main" id="{54E40EEE-4E7B-A45D-1FA3-00CDF88D89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3" name="Rectangle 864">
                  <a:extLst>
                    <a:ext uri="{FF2B5EF4-FFF2-40B4-BE49-F238E27FC236}">
                      <a16:creationId xmlns:a16="http://schemas.microsoft.com/office/drawing/2014/main" id="{98084735-3820-F61F-EEE0-CC09F4DF51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4" name="Rectangle 865">
                  <a:extLst>
                    <a:ext uri="{FF2B5EF4-FFF2-40B4-BE49-F238E27FC236}">
                      <a16:creationId xmlns:a16="http://schemas.microsoft.com/office/drawing/2014/main" id="{74835AC8-55B2-46AF-03D4-3159416437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5" name="Rectangle 866">
                  <a:extLst>
                    <a:ext uri="{FF2B5EF4-FFF2-40B4-BE49-F238E27FC236}">
                      <a16:creationId xmlns:a16="http://schemas.microsoft.com/office/drawing/2014/main" id="{DE631A03-F251-E598-DB9F-D3E5A73058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16" name="Rectangle 867">
                  <a:extLst>
                    <a:ext uri="{FF2B5EF4-FFF2-40B4-BE49-F238E27FC236}">
                      <a16:creationId xmlns:a16="http://schemas.microsoft.com/office/drawing/2014/main" id="{42187DE3-5AA3-1FA6-D398-A688861DD2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1" name="Group 868">
                <a:extLst>
                  <a:ext uri="{FF2B5EF4-FFF2-40B4-BE49-F238E27FC236}">
                    <a16:creationId xmlns:a16="http://schemas.microsoft.com/office/drawing/2014/main" id="{D80A49F7-3F8D-287E-679F-52A7E4F796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148" y="3287"/>
                <a:ext cx="68" cy="158"/>
                <a:chOff x="3083" y="3531"/>
                <a:chExt cx="192" cy="480"/>
              </a:xfrm>
            </p:grpSpPr>
            <p:sp>
              <p:nvSpPr>
                <p:cNvPr id="596" name="Rectangle 869">
                  <a:extLst>
                    <a:ext uri="{FF2B5EF4-FFF2-40B4-BE49-F238E27FC236}">
                      <a16:creationId xmlns:a16="http://schemas.microsoft.com/office/drawing/2014/main" id="{999E3F6E-CC54-D797-864C-727358696B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7" name="Rectangle 870">
                  <a:extLst>
                    <a:ext uri="{FF2B5EF4-FFF2-40B4-BE49-F238E27FC236}">
                      <a16:creationId xmlns:a16="http://schemas.microsoft.com/office/drawing/2014/main" id="{FE49A7B1-BFD9-2235-0D2C-AC4A31225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8" name="Rectangle 871">
                  <a:extLst>
                    <a:ext uri="{FF2B5EF4-FFF2-40B4-BE49-F238E27FC236}">
                      <a16:creationId xmlns:a16="http://schemas.microsoft.com/office/drawing/2014/main" id="{89858A44-4604-450C-F853-80CC8C3B63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9" name="Rectangle 872">
                  <a:extLst>
                    <a:ext uri="{FF2B5EF4-FFF2-40B4-BE49-F238E27FC236}">
                      <a16:creationId xmlns:a16="http://schemas.microsoft.com/office/drawing/2014/main" id="{0D92C512-F39B-F26B-7CE8-806455C1E0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0" name="Rectangle 873">
                  <a:extLst>
                    <a:ext uri="{FF2B5EF4-FFF2-40B4-BE49-F238E27FC236}">
                      <a16:creationId xmlns:a16="http://schemas.microsoft.com/office/drawing/2014/main" id="{9C9436B9-5908-D140-681F-7DD887880A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1" name="Rectangle 874">
                  <a:extLst>
                    <a:ext uri="{FF2B5EF4-FFF2-40B4-BE49-F238E27FC236}">
                      <a16:creationId xmlns:a16="http://schemas.microsoft.com/office/drawing/2014/main" id="{E48E463B-C466-FC22-998A-39E09FD5CB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2" name="Rectangle 875">
                  <a:extLst>
                    <a:ext uri="{FF2B5EF4-FFF2-40B4-BE49-F238E27FC236}">
                      <a16:creationId xmlns:a16="http://schemas.microsoft.com/office/drawing/2014/main" id="{8F92E289-C530-FD99-5AE3-6E470C2652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3" name="Rectangle 876">
                  <a:extLst>
                    <a:ext uri="{FF2B5EF4-FFF2-40B4-BE49-F238E27FC236}">
                      <a16:creationId xmlns:a16="http://schemas.microsoft.com/office/drawing/2014/main" id="{843923CF-D45A-3525-FEEA-C9322B4BE5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604" name="Rectangle 877">
                  <a:extLst>
                    <a:ext uri="{FF2B5EF4-FFF2-40B4-BE49-F238E27FC236}">
                      <a16:creationId xmlns:a16="http://schemas.microsoft.com/office/drawing/2014/main" id="{F29E8490-0F9D-AACF-5A22-FA66735E99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2" name="Group 878">
                <a:extLst>
                  <a:ext uri="{FF2B5EF4-FFF2-40B4-BE49-F238E27FC236}">
                    <a16:creationId xmlns:a16="http://schemas.microsoft.com/office/drawing/2014/main" id="{E8245160-4A99-8CA9-B4C4-8712E984CE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8" y="3445"/>
                <a:ext cx="89" cy="158"/>
                <a:chOff x="5215" y="3531"/>
                <a:chExt cx="250" cy="480"/>
              </a:xfrm>
            </p:grpSpPr>
            <p:sp>
              <p:nvSpPr>
                <p:cNvPr id="584" name="Rectangle 879">
                  <a:extLst>
                    <a:ext uri="{FF2B5EF4-FFF2-40B4-BE49-F238E27FC236}">
                      <a16:creationId xmlns:a16="http://schemas.microsoft.com/office/drawing/2014/main" id="{2DA72FC8-8D70-53E1-5D9B-CC3566B74E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5" name="Rectangle 880">
                  <a:extLst>
                    <a:ext uri="{FF2B5EF4-FFF2-40B4-BE49-F238E27FC236}">
                      <a16:creationId xmlns:a16="http://schemas.microsoft.com/office/drawing/2014/main" id="{DE9CF04D-8EFA-C786-FEB6-EF081AD32A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6" name="Rectangle 881">
                  <a:extLst>
                    <a:ext uri="{FF2B5EF4-FFF2-40B4-BE49-F238E27FC236}">
                      <a16:creationId xmlns:a16="http://schemas.microsoft.com/office/drawing/2014/main" id="{737D28AC-0DFD-7A35-3DC6-D68E43940B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7" name="Rectangle 882">
                  <a:extLst>
                    <a:ext uri="{FF2B5EF4-FFF2-40B4-BE49-F238E27FC236}">
                      <a16:creationId xmlns:a16="http://schemas.microsoft.com/office/drawing/2014/main" id="{F0301633-1334-2B3E-D3A5-CF146EDB9A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8" name="Rectangle 883">
                  <a:extLst>
                    <a:ext uri="{FF2B5EF4-FFF2-40B4-BE49-F238E27FC236}">
                      <a16:creationId xmlns:a16="http://schemas.microsoft.com/office/drawing/2014/main" id="{EF334201-9AC2-3B4D-7696-9A41D25EA2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9" name="Rectangle 884">
                  <a:extLst>
                    <a:ext uri="{FF2B5EF4-FFF2-40B4-BE49-F238E27FC236}">
                      <a16:creationId xmlns:a16="http://schemas.microsoft.com/office/drawing/2014/main" id="{F957820E-755C-84F1-B6D3-0C49ECC36D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0" name="Rectangle 885">
                  <a:extLst>
                    <a:ext uri="{FF2B5EF4-FFF2-40B4-BE49-F238E27FC236}">
                      <a16:creationId xmlns:a16="http://schemas.microsoft.com/office/drawing/2014/main" id="{59C9DC20-3BF7-1ACE-D4B7-BC722BFADE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1" name="Rectangle 886">
                  <a:extLst>
                    <a:ext uri="{FF2B5EF4-FFF2-40B4-BE49-F238E27FC236}">
                      <a16:creationId xmlns:a16="http://schemas.microsoft.com/office/drawing/2014/main" id="{6F50CDE8-BF9C-DC86-2A00-53DBD14608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2" name="Rectangle 887">
                  <a:extLst>
                    <a:ext uri="{FF2B5EF4-FFF2-40B4-BE49-F238E27FC236}">
                      <a16:creationId xmlns:a16="http://schemas.microsoft.com/office/drawing/2014/main" id="{A77E6EC1-5C92-B226-B0FA-28ECD328AD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3" name="Rectangle 888">
                  <a:extLst>
                    <a:ext uri="{FF2B5EF4-FFF2-40B4-BE49-F238E27FC236}">
                      <a16:creationId xmlns:a16="http://schemas.microsoft.com/office/drawing/2014/main" id="{53453BE7-FD76-7B13-2CFC-96331ABC34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4" name="Rectangle 889">
                  <a:extLst>
                    <a:ext uri="{FF2B5EF4-FFF2-40B4-BE49-F238E27FC236}">
                      <a16:creationId xmlns:a16="http://schemas.microsoft.com/office/drawing/2014/main" id="{8915AEC4-738A-9486-17C2-DFFDB161F6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95" name="Rectangle 890">
                  <a:extLst>
                    <a:ext uri="{FF2B5EF4-FFF2-40B4-BE49-F238E27FC236}">
                      <a16:creationId xmlns:a16="http://schemas.microsoft.com/office/drawing/2014/main" id="{5B9AB677-8E10-1ADD-0794-7F896F5B96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3" name="Group 891">
                <a:extLst>
                  <a:ext uri="{FF2B5EF4-FFF2-40B4-BE49-F238E27FC236}">
                    <a16:creationId xmlns:a16="http://schemas.microsoft.com/office/drawing/2014/main" id="{4616DB1A-3C80-45DD-5255-58E24084A5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875" y="3289"/>
                <a:ext cx="170" cy="158"/>
                <a:chOff x="4735" y="3531"/>
                <a:chExt cx="480" cy="480"/>
              </a:xfrm>
            </p:grpSpPr>
            <p:sp>
              <p:nvSpPr>
                <p:cNvPr id="568" name="Rectangle 892">
                  <a:extLst>
                    <a:ext uri="{FF2B5EF4-FFF2-40B4-BE49-F238E27FC236}">
                      <a16:creationId xmlns:a16="http://schemas.microsoft.com/office/drawing/2014/main" id="{38469FF1-F2FB-6819-714D-056694AC2C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9" name="Rectangle 893">
                  <a:extLst>
                    <a:ext uri="{FF2B5EF4-FFF2-40B4-BE49-F238E27FC236}">
                      <a16:creationId xmlns:a16="http://schemas.microsoft.com/office/drawing/2014/main" id="{849D047D-8DDF-F2F1-1A0B-3E8DAF8352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0" name="Rectangle 894">
                  <a:extLst>
                    <a:ext uri="{FF2B5EF4-FFF2-40B4-BE49-F238E27FC236}">
                      <a16:creationId xmlns:a16="http://schemas.microsoft.com/office/drawing/2014/main" id="{40DEA993-5883-2DE9-8EC5-736096FF4E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1" name="Rectangle 895">
                  <a:extLst>
                    <a:ext uri="{FF2B5EF4-FFF2-40B4-BE49-F238E27FC236}">
                      <a16:creationId xmlns:a16="http://schemas.microsoft.com/office/drawing/2014/main" id="{D5D37F2D-22D7-06E2-CC91-FEEE9B8C02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2" name="Rectangle 896">
                  <a:extLst>
                    <a:ext uri="{FF2B5EF4-FFF2-40B4-BE49-F238E27FC236}">
                      <a16:creationId xmlns:a16="http://schemas.microsoft.com/office/drawing/2014/main" id="{4DFE25B0-A86B-541B-FE8A-0C570D8DCC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73" name="Rectangle 897">
                  <a:extLst>
                    <a:ext uri="{FF2B5EF4-FFF2-40B4-BE49-F238E27FC236}">
                      <a16:creationId xmlns:a16="http://schemas.microsoft.com/office/drawing/2014/main" id="{C52D3A34-DB12-B795-C9AA-F86F8308C6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4" name="Rectangle 898">
                  <a:extLst>
                    <a:ext uri="{FF2B5EF4-FFF2-40B4-BE49-F238E27FC236}">
                      <a16:creationId xmlns:a16="http://schemas.microsoft.com/office/drawing/2014/main" id="{1621B9CA-FE4A-08FA-0E93-7F277DBF8B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75" name="Rectangle 899">
                  <a:extLst>
                    <a:ext uri="{FF2B5EF4-FFF2-40B4-BE49-F238E27FC236}">
                      <a16:creationId xmlns:a16="http://schemas.microsoft.com/office/drawing/2014/main" id="{D52254BE-5E98-DA85-C49F-FC67763D1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6" name="Rectangle 900">
                  <a:extLst>
                    <a:ext uri="{FF2B5EF4-FFF2-40B4-BE49-F238E27FC236}">
                      <a16:creationId xmlns:a16="http://schemas.microsoft.com/office/drawing/2014/main" id="{8A84B951-F15C-1292-C344-F32C8C2A80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77" name="Rectangle 901">
                  <a:extLst>
                    <a:ext uri="{FF2B5EF4-FFF2-40B4-BE49-F238E27FC236}">
                      <a16:creationId xmlns:a16="http://schemas.microsoft.com/office/drawing/2014/main" id="{9D90D799-1A51-5B70-6100-F996DAA9BD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78" name="Rectangle 902">
                  <a:extLst>
                    <a:ext uri="{FF2B5EF4-FFF2-40B4-BE49-F238E27FC236}">
                      <a16:creationId xmlns:a16="http://schemas.microsoft.com/office/drawing/2014/main" id="{6B74D2CE-2C0F-D292-545F-3271DBB2FD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79" name="Rectangle 903">
                  <a:extLst>
                    <a:ext uri="{FF2B5EF4-FFF2-40B4-BE49-F238E27FC236}">
                      <a16:creationId xmlns:a16="http://schemas.microsoft.com/office/drawing/2014/main" id="{84C7E8DF-7E26-3662-B017-4CA613509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0" name="Rectangle 904">
                  <a:extLst>
                    <a:ext uri="{FF2B5EF4-FFF2-40B4-BE49-F238E27FC236}">
                      <a16:creationId xmlns:a16="http://schemas.microsoft.com/office/drawing/2014/main" id="{8B4ED502-B080-A756-F711-3D271504D6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1" name="Rectangle 905">
                  <a:extLst>
                    <a:ext uri="{FF2B5EF4-FFF2-40B4-BE49-F238E27FC236}">
                      <a16:creationId xmlns:a16="http://schemas.microsoft.com/office/drawing/2014/main" id="{1D7774F5-2E16-37D4-A45F-564652E044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2" name="Rectangle 906">
                  <a:extLst>
                    <a:ext uri="{FF2B5EF4-FFF2-40B4-BE49-F238E27FC236}">
                      <a16:creationId xmlns:a16="http://schemas.microsoft.com/office/drawing/2014/main" id="{A4A4879F-5AC4-4053-9EA7-48E6790B43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83" name="Rectangle 907">
                  <a:extLst>
                    <a:ext uri="{FF2B5EF4-FFF2-40B4-BE49-F238E27FC236}">
                      <a16:creationId xmlns:a16="http://schemas.microsoft.com/office/drawing/2014/main" id="{1FF157E7-905A-1268-1EB4-CA5DC20B92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4" name="Group 908">
                <a:extLst>
                  <a:ext uri="{FF2B5EF4-FFF2-40B4-BE49-F238E27FC236}">
                    <a16:creationId xmlns:a16="http://schemas.microsoft.com/office/drawing/2014/main" id="{9307997E-4E33-0445-D0F6-31F3A7B4DA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6" y="3130"/>
                <a:ext cx="68" cy="157"/>
                <a:chOff x="3083" y="3531"/>
                <a:chExt cx="192" cy="480"/>
              </a:xfrm>
            </p:grpSpPr>
            <p:sp>
              <p:nvSpPr>
                <p:cNvPr id="559" name="Rectangle 909">
                  <a:extLst>
                    <a:ext uri="{FF2B5EF4-FFF2-40B4-BE49-F238E27FC236}">
                      <a16:creationId xmlns:a16="http://schemas.microsoft.com/office/drawing/2014/main" id="{164FB50A-5096-F7A0-A9E6-63D10A8F07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0" name="Rectangle 910">
                  <a:extLst>
                    <a:ext uri="{FF2B5EF4-FFF2-40B4-BE49-F238E27FC236}">
                      <a16:creationId xmlns:a16="http://schemas.microsoft.com/office/drawing/2014/main" id="{785ADF4A-867F-4C90-C590-5F1B5E4B97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1" name="Rectangle 911">
                  <a:extLst>
                    <a:ext uri="{FF2B5EF4-FFF2-40B4-BE49-F238E27FC236}">
                      <a16:creationId xmlns:a16="http://schemas.microsoft.com/office/drawing/2014/main" id="{0C626A7E-C3C7-C77F-D744-32B5E77DD5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2" name="Rectangle 912">
                  <a:extLst>
                    <a:ext uri="{FF2B5EF4-FFF2-40B4-BE49-F238E27FC236}">
                      <a16:creationId xmlns:a16="http://schemas.microsoft.com/office/drawing/2014/main" id="{95328405-81F1-B7BF-167C-AFB4E90B90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3" name="Rectangle 913">
                  <a:extLst>
                    <a:ext uri="{FF2B5EF4-FFF2-40B4-BE49-F238E27FC236}">
                      <a16:creationId xmlns:a16="http://schemas.microsoft.com/office/drawing/2014/main" id="{4FDF4F9A-8E01-D9D7-4223-CD6C05BCD2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4" name="Rectangle 914">
                  <a:extLst>
                    <a:ext uri="{FF2B5EF4-FFF2-40B4-BE49-F238E27FC236}">
                      <a16:creationId xmlns:a16="http://schemas.microsoft.com/office/drawing/2014/main" id="{34035567-A7CE-99AF-A6B2-9CB82631C9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5" name="Rectangle 915">
                  <a:extLst>
                    <a:ext uri="{FF2B5EF4-FFF2-40B4-BE49-F238E27FC236}">
                      <a16:creationId xmlns:a16="http://schemas.microsoft.com/office/drawing/2014/main" id="{1912C3E6-6257-34E8-653C-32E7FB2DD9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6" name="Rectangle 916">
                  <a:extLst>
                    <a:ext uri="{FF2B5EF4-FFF2-40B4-BE49-F238E27FC236}">
                      <a16:creationId xmlns:a16="http://schemas.microsoft.com/office/drawing/2014/main" id="{F7F6368A-C44A-1CF7-CEE7-F82F0414F1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67" name="Rectangle 917">
                  <a:extLst>
                    <a:ext uri="{FF2B5EF4-FFF2-40B4-BE49-F238E27FC236}">
                      <a16:creationId xmlns:a16="http://schemas.microsoft.com/office/drawing/2014/main" id="{96DC0A5B-EF80-67AA-A861-D2BF9B4FE4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5" name="Group 918">
                <a:extLst>
                  <a:ext uri="{FF2B5EF4-FFF2-40B4-BE49-F238E27FC236}">
                    <a16:creationId xmlns:a16="http://schemas.microsoft.com/office/drawing/2014/main" id="{FAF137DF-40B4-92F3-CDA8-F43E5FFCF0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95" y="3130"/>
                <a:ext cx="102" cy="157"/>
                <a:chOff x="4255" y="3531"/>
                <a:chExt cx="288" cy="480"/>
              </a:xfrm>
            </p:grpSpPr>
            <p:sp>
              <p:nvSpPr>
                <p:cNvPr id="547" name="Rectangle 919">
                  <a:extLst>
                    <a:ext uri="{FF2B5EF4-FFF2-40B4-BE49-F238E27FC236}">
                      <a16:creationId xmlns:a16="http://schemas.microsoft.com/office/drawing/2014/main" id="{2218B4BD-3338-8234-5791-6689CD6DC9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8" name="Rectangle 920">
                  <a:extLst>
                    <a:ext uri="{FF2B5EF4-FFF2-40B4-BE49-F238E27FC236}">
                      <a16:creationId xmlns:a16="http://schemas.microsoft.com/office/drawing/2014/main" id="{63D70254-EFD6-6388-B795-1215AAE588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9" name="Rectangle 921">
                  <a:extLst>
                    <a:ext uri="{FF2B5EF4-FFF2-40B4-BE49-F238E27FC236}">
                      <a16:creationId xmlns:a16="http://schemas.microsoft.com/office/drawing/2014/main" id="{811B9837-3D4C-C8EB-36AA-671B5038DC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0" name="Rectangle 922">
                  <a:extLst>
                    <a:ext uri="{FF2B5EF4-FFF2-40B4-BE49-F238E27FC236}">
                      <a16:creationId xmlns:a16="http://schemas.microsoft.com/office/drawing/2014/main" id="{80704C64-D0CC-AF2E-392A-1E2C8420F1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1" name="Rectangle 923">
                  <a:extLst>
                    <a:ext uri="{FF2B5EF4-FFF2-40B4-BE49-F238E27FC236}">
                      <a16:creationId xmlns:a16="http://schemas.microsoft.com/office/drawing/2014/main" id="{AE5D967C-AA64-C655-7354-004BCE5169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52" name="Rectangle 924">
                  <a:extLst>
                    <a:ext uri="{FF2B5EF4-FFF2-40B4-BE49-F238E27FC236}">
                      <a16:creationId xmlns:a16="http://schemas.microsoft.com/office/drawing/2014/main" id="{05B5A832-8175-78F6-4F8A-62EDA86412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3" name="Rectangle 925">
                  <a:extLst>
                    <a:ext uri="{FF2B5EF4-FFF2-40B4-BE49-F238E27FC236}">
                      <a16:creationId xmlns:a16="http://schemas.microsoft.com/office/drawing/2014/main" id="{807E7FEB-691E-13F9-94D7-854BDCF61A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54" name="Rectangle 926">
                  <a:extLst>
                    <a:ext uri="{FF2B5EF4-FFF2-40B4-BE49-F238E27FC236}">
                      <a16:creationId xmlns:a16="http://schemas.microsoft.com/office/drawing/2014/main" id="{E2F7567A-7D11-2C0A-1CFB-0FBC22006E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5" name="Rectangle 927">
                  <a:extLst>
                    <a:ext uri="{FF2B5EF4-FFF2-40B4-BE49-F238E27FC236}">
                      <a16:creationId xmlns:a16="http://schemas.microsoft.com/office/drawing/2014/main" id="{41F3613D-A35D-2117-8570-E1FC8CB901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6" name="Rectangle 928">
                  <a:extLst>
                    <a:ext uri="{FF2B5EF4-FFF2-40B4-BE49-F238E27FC236}">
                      <a16:creationId xmlns:a16="http://schemas.microsoft.com/office/drawing/2014/main" id="{00E5576B-17F0-C12F-0680-CC55B7CBB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7" name="Rectangle 929">
                  <a:extLst>
                    <a:ext uri="{FF2B5EF4-FFF2-40B4-BE49-F238E27FC236}">
                      <a16:creationId xmlns:a16="http://schemas.microsoft.com/office/drawing/2014/main" id="{255724A8-526E-3061-435D-E22F3B3BFB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58" name="Rectangle 930">
                  <a:extLst>
                    <a:ext uri="{FF2B5EF4-FFF2-40B4-BE49-F238E27FC236}">
                      <a16:creationId xmlns:a16="http://schemas.microsoft.com/office/drawing/2014/main" id="{E42DD3FD-0E15-8928-E40C-A326CC8432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6" name="Group 931">
                <a:extLst>
                  <a:ext uri="{FF2B5EF4-FFF2-40B4-BE49-F238E27FC236}">
                    <a16:creationId xmlns:a16="http://schemas.microsoft.com/office/drawing/2014/main" id="{2FE6AFCC-FF67-6D98-A5B2-9464C355EF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18" y="3130"/>
                <a:ext cx="68" cy="157"/>
                <a:chOff x="3083" y="3531"/>
                <a:chExt cx="192" cy="480"/>
              </a:xfrm>
            </p:grpSpPr>
            <p:sp>
              <p:nvSpPr>
                <p:cNvPr id="538" name="Rectangle 932">
                  <a:extLst>
                    <a:ext uri="{FF2B5EF4-FFF2-40B4-BE49-F238E27FC236}">
                      <a16:creationId xmlns:a16="http://schemas.microsoft.com/office/drawing/2014/main" id="{1DD606BF-C0C1-46C1-5C8B-D9E0C122FD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9" name="Rectangle 933">
                  <a:extLst>
                    <a:ext uri="{FF2B5EF4-FFF2-40B4-BE49-F238E27FC236}">
                      <a16:creationId xmlns:a16="http://schemas.microsoft.com/office/drawing/2014/main" id="{942C4684-D378-CD87-8871-1D58E439B4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0" name="Rectangle 934">
                  <a:extLst>
                    <a:ext uri="{FF2B5EF4-FFF2-40B4-BE49-F238E27FC236}">
                      <a16:creationId xmlns:a16="http://schemas.microsoft.com/office/drawing/2014/main" id="{5E5FCFDF-AF66-4773-C7C2-05BFE120C8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1" name="Rectangle 935">
                  <a:extLst>
                    <a:ext uri="{FF2B5EF4-FFF2-40B4-BE49-F238E27FC236}">
                      <a16:creationId xmlns:a16="http://schemas.microsoft.com/office/drawing/2014/main" id="{ECA90F3C-5ED2-C164-7D5A-BAB3334049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2" name="Rectangle 936">
                  <a:extLst>
                    <a:ext uri="{FF2B5EF4-FFF2-40B4-BE49-F238E27FC236}">
                      <a16:creationId xmlns:a16="http://schemas.microsoft.com/office/drawing/2014/main" id="{0291A78E-44C3-B716-9AF1-B02C971A73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3" name="Rectangle 937">
                  <a:extLst>
                    <a:ext uri="{FF2B5EF4-FFF2-40B4-BE49-F238E27FC236}">
                      <a16:creationId xmlns:a16="http://schemas.microsoft.com/office/drawing/2014/main" id="{509A5764-1C3E-5BAA-DD34-69B1A33B31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4" name="Rectangle 938">
                  <a:extLst>
                    <a:ext uri="{FF2B5EF4-FFF2-40B4-BE49-F238E27FC236}">
                      <a16:creationId xmlns:a16="http://schemas.microsoft.com/office/drawing/2014/main" id="{B19E65E7-FCB1-4443-4DE4-40FCA3377C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5" name="Rectangle 939">
                  <a:extLst>
                    <a:ext uri="{FF2B5EF4-FFF2-40B4-BE49-F238E27FC236}">
                      <a16:creationId xmlns:a16="http://schemas.microsoft.com/office/drawing/2014/main" id="{1016CC07-84C3-7AE2-C164-1D5C6E47A7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46" name="Rectangle 940">
                  <a:extLst>
                    <a:ext uri="{FF2B5EF4-FFF2-40B4-BE49-F238E27FC236}">
                      <a16:creationId xmlns:a16="http://schemas.microsoft.com/office/drawing/2014/main" id="{B627FEA1-8DEF-7906-900C-0A0EE48620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7" name="Group 941">
                <a:extLst>
                  <a:ext uri="{FF2B5EF4-FFF2-40B4-BE49-F238E27FC236}">
                    <a16:creationId xmlns:a16="http://schemas.microsoft.com/office/drawing/2014/main" id="{D00B56B1-5BFF-5E85-745E-0011A63E91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3" y="3130"/>
                <a:ext cx="170" cy="157"/>
                <a:chOff x="4735" y="3531"/>
                <a:chExt cx="480" cy="480"/>
              </a:xfrm>
            </p:grpSpPr>
            <p:sp>
              <p:nvSpPr>
                <p:cNvPr id="522" name="Rectangle 942">
                  <a:extLst>
                    <a:ext uri="{FF2B5EF4-FFF2-40B4-BE49-F238E27FC236}">
                      <a16:creationId xmlns:a16="http://schemas.microsoft.com/office/drawing/2014/main" id="{64BC873A-7769-52B3-9E98-FF96BC2B98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3" name="Rectangle 943">
                  <a:extLst>
                    <a:ext uri="{FF2B5EF4-FFF2-40B4-BE49-F238E27FC236}">
                      <a16:creationId xmlns:a16="http://schemas.microsoft.com/office/drawing/2014/main" id="{45EF1950-6533-A9D1-E7FE-A5920505E4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4" name="Rectangle 944">
                  <a:extLst>
                    <a:ext uri="{FF2B5EF4-FFF2-40B4-BE49-F238E27FC236}">
                      <a16:creationId xmlns:a16="http://schemas.microsoft.com/office/drawing/2014/main" id="{3FAE5C53-42F1-D47B-5813-F19BB0727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5" name="Rectangle 945">
                  <a:extLst>
                    <a:ext uri="{FF2B5EF4-FFF2-40B4-BE49-F238E27FC236}">
                      <a16:creationId xmlns:a16="http://schemas.microsoft.com/office/drawing/2014/main" id="{A06CE15D-0A70-A493-E7B2-E6B98D99DA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6" name="Rectangle 946">
                  <a:extLst>
                    <a:ext uri="{FF2B5EF4-FFF2-40B4-BE49-F238E27FC236}">
                      <a16:creationId xmlns:a16="http://schemas.microsoft.com/office/drawing/2014/main" id="{210035FC-7DCC-60B0-280B-7CE4E36E0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27" name="Rectangle 947">
                  <a:extLst>
                    <a:ext uri="{FF2B5EF4-FFF2-40B4-BE49-F238E27FC236}">
                      <a16:creationId xmlns:a16="http://schemas.microsoft.com/office/drawing/2014/main" id="{40312BEE-0691-03E9-92A5-64A2DFAD23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8" name="Rectangle 948">
                  <a:extLst>
                    <a:ext uri="{FF2B5EF4-FFF2-40B4-BE49-F238E27FC236}">
                      <a16:creationId xmlns:a16="http://schemas.microsoft.com/office/drawing/2014/main" id="{53D9A540-EDEF-2BD9-AA8C-DF6ECE5C45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29" name="Rectangle 949">
                  <a:extLst>
                    <a:ext uri="{FF2B5EF4-FFF2-40B4-BE49-F238E27FC236}">
                      <a16:creationId xmlns:a16="http://schemas.microsoft.com/office/drawing/2014/main" id="{B7788E27-F133-651E-CB73-63AF4AEDC0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0" name="Rectangle 950">
                  <a:extLst>
                    <a:ext uri="{FF2B5EF4-FFF2-40B4-BE49-F238E27FC236}">
                      <a16:creationId xmlns:a16="http://schemas.microsoft.com/office/drawing/2014/main" id="{9E51AE0C-CBE8-0EFC-1132-79F3D53ED3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1" name="Rectangle 951">
                  <a:extLst>
                    <a:ext uri="{FF2B5EF4-FFF2-40B4-BE49-F238E27FC236}">
                      <a16:creationId xmlns:a16="http://schemas.microsoft.com/office/drawing/2014/main" id="{93977538-0EDA-7C70-8343-0CDD793820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32" name="Rectangle 952">
                  <a:extLst>
                    <a:ext uri="{FF2B5EF4-FFF2-40B4-BE49-F238E27FC236}">
                      <a16:creationId xmlns:a16="http://schemas.microsoft.com/office/drawing/2014/main" id="{F81C532B-A4EA-F308-1208-2751684A14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33" name="Rectangle 953">
                  <a:extLst>
                    <a:ext uri="{FF2B5EF4-FFF2-40B4-BE49-F238E27FC236}">
                      <a16:creationId xmlns:a16="http://schemas.microsoft.com/office/drawing/2014/main" id="{16085A2B-4395-EE73-6168-F22FE7758C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4" name="Rectangle 954">
                  <a:extLst>
                    <a:ext uri="{FF2B5EF4-FFF2-40B4-BE49-F238E27FC236}">
                      <a16:creationId xmlns:a16="http://schemas.microsoft.com/office/drawing/2014/main" id="{D2CEF429-53C7-05F0-7FF1-29497DFC2C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5" name="Rectangle 955">
                  <a:extLst>
                    <a:ext uri="{FF2B5EF4-FFF2-40B4-BE49-F238E27FC236}">
                      <a16:creationId xmlns:a16="http://schemas.microsoft.com/office/drawing/2014/main" id="{97D6787E-90B6-E2F4-24B5-30958608E4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6" name="Rectangle 956">
                  <a:extLst>
                    <a:ext uri="{FF2B5EF4-FFF2-40B4-BE49-F238E27FC236}">
                      <a16:creationId xmlns:a16="http://schemas.microsoft.com/office/drawing/2014/main" id="{9A4FE0F2-A9BE-7A77-E4D3-D73E138D5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37" name="Rectangle 957">
                  <a:extLst>
                    <a:ext uri="{FF2B5EF4-FFF2-40B4-BE49-F238E27FC236}">
                      <a16:creationId xmlns:a16="http://schemas.microsoft.com/office/drawing/2014/main" id="{E040D1F8-6691-A8EE-855C-E67D3E61DA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8" name="Group 958">
                <a:extLst>
                  <a:ext uri="{FF2B5EF4-FFF2-40B4-BE49-F238E27FC236}">
                    <a16:creationId xmlns:a16="http://schemas.microsoft.com/office/drawing/2014/main" id="{59D4CE44-68B2-8233-ABC7-21125124E3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0" y="2972"/>
                <a:ext cx="89" cy="158"/>
                <a:chOff x="5215" y="3531"/>
                <a:chExt cx="250" cy="480"/>
              </a:xfrm>
            </p:grpSpPr>
            <p:sp>
              <p:nvSpPr>
                <p:cNvPr id="510" name="Rectangle 959">
                  <a:extLst>
                    <a:ext uri="{FF2B5EF4-FFF2-40B4-BE49-F238E27FC236}">
                      <a16:creationId xmlns:a16="http://schemas.microsoft.com/office/drawing/2014/main" id="{480CC5C4-E203-942B-EC5D-9FA9D99F1F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1" name="Rectangle 960">
                  <a:extLst>
                    <a:ext uri="{FF2B5EF4-FFF2-40B4-BE49-F238E27FC236}">
                      <a16:creationId xmlns:a16="http://schemas.microsoft.com/office/drawing/2014/main" id="{D14C40C9-D16D-F461-21CB-CD5842C8CE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2" name="Rectangle 961">
                  <a:extLst>
                    <a:ext uri="{FF2B5EF4-FFF2-40B4-BE49-F238E27FC236}">
                      <a16:creationId xmlns:a16="http://schemas.microsoft.com/office/drawing/2014/main" id="{0425CFB1-1BFE-9727-3FD0-651CEDCB40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3" name="Rectangle 962">
                  <a:extLst>
                    <a:ext uri="{FF2B5EF4-FFF2-40B4-BE49-F238E27FC236}">
                      <a16:creationId xmlns:a16="http://schemas.microsoft.com/office/drawing/2014/main" id="{0679086C-59B2-EA7A-A98B-902DA0E641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4" name="Rectangle 963">
                  <a:extLst>
                    <a:ext uri="{FF2B5EF4-FFF2-40B4-BE49-F238E27FC236}">
                      <a16:creationId xmlns:a16="http://schemas.microsoft.com/office/drawing/2014/main" id="{D00C9D1B-FBCA-6C6D-9039-50F9BBCB85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5" name="Rectangle 964">
                  <a:extLst>
                    <a:ext uri="{FF2B5EF4-FFF2-40B4-BE49-F238E27FC236}">
                      <a16:creationId xmlns:a16="http://schemas.microsoft.com/office/drawing/2014/main" id="{7CEC78DE-86B5-879F-25AF-A2B50BCC5A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6" name="Rectangle 965">
                  <a:extLst>
                    <a:ext uri="{FF2B5EF4-FFF2-40B4-BE49-F238E27FC236}">
                      <a16:creationId xmlns:a16="http://schemas.microsoft.com/office/drawing/2014/main" id="{73C2DBB5-1F60-BF63-BF39-569791AA91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7" name="Rectangle 966">
                  <a:extLst>
                    <a:ext uri="{FF2B5EF4-FFF2-40B4-BE49-F238E27FC236}">
                      <a16:creationId xmlns:a16="http://schemas.microsoft.com/office/drawing/2014/main" id="{2DB1F0E7-57D3-FE1D-8031-EF76144AF6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8" name="Rectangle 967">
                  <a:extLst>
                    <a:ext uri="{FF2B5EF4-FFF2-40B4-BE49-F238E27FC236}">
                      <a16:creationId xmlns:a16="http://schemas.microsoft.com/office/drawing/2014/main" id="{1C4566C7-B517-3D47-5AD4-4D67CE6387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19" name="Rectangle 968">
                  <a:extLst>
                    <a:ext uri="{FF2B5EF4-FFF2-40B4-BE49-F238E27FC236}">
                      <a16:creationId xmlns:a16="http://schemas.microsoft.com/office/drawing/2014/main" id="{E89732E2-8DD4-7267-2131-AC4B5616D8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0" name="Rectangle 969">
                  <a:extLst>
                    <a:ext uri="{FF2B5EF4-FFF2-40B4-BE49-F238E27FC236}">
                      <a16:creationId xmlns:a16="http://schemas.microsoft.com/office/drawing/2014/main" id="{FD74344C-9E86-0567-D820-8AE9793049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21" name="Rectangle 970">
                  <a:extLst>
                    <a:ext uri="{FF2B5EF4-FFF2-40B4-BE49-F238E27FC236}">
                      <a16:creationId xmlns:a16="http://schemas.microsoft.com/office/drawing/2014/main" id="{0E1416E0-A063-D4F4-3B29-E06D43F1ED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9" name="Group 971">
                <a:extLst>
                  <a:ext uri="{FF2B5EF4-FFF2-40B4-BE49-F238E27FC236}">
                    <a16:creationId xmlns:a16="http://schemas.microsoft.com/office/drawing/2014/main" id="{F03F7351-88A1-3742-BFC2-6FCB19DAB1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22" y="3130"/>
                <a:ext cx="102" cy="157"/>
                <a:chOff x="4255" y="3531"/>
                <a:chExt cx="288" cy="480"/>
              </a:xfrm>
            </p:grpSpPr>
            <p:sp>
              <p:nvSpPr>
                <p:cNvPr id="498" name="Rectangle 972">
                  <a:extLst>
                    <a:ext uri="{FF2B5EF4-FFF2-40B4-BE49-F238E27FC236}">
                      <a16:creationId xmlns:a16="http://schemas.microsoft.com/office/drawing/2014/main" id="{22615A7F-336A-7B68-8A8D-5061CCECE7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9" name="Rectangle 973">
                  <a:extLst>
                    <a:ext uri="{FF2B5EF4-FFF2-40B4-BE49-F238E27FC236}">
                      <a16:creationId xmlns:a16="http://schemas.microsoft.com/office/drawing/2014/main" id="{226BCD91-DC53-787E-56A3-4DC0968AD8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0" name="Rectangle 974">
                  <a:extLst>
                    <a:ext uri="{FF2B5EF4-FFF2-40B4-BE49-F238E27FC236}">
                      <a16:creationId xmlns:a16="http://schemas.microsoft.com/office/drawing/2014/main" id="{E22F9833-80CB-460B-9591-591335E7A5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1" name="Rectangle 975">
                  <a:extLst>
                    <a:ext uri="{FF2B5EF4-FFF2-40B4-BE49-F238E27FC236}">
                      <a16:creationId xmlns:a16="http://schemas.microsoft.com/office/drawing/2014/main" id="{75F21EE0-860D-CFC0-AEC9-E865552D94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2" name="Rectangle 976">
                  <a:extLst>
                    <a:ext uri="{FF2B5EF4-FFF2-40B4-BE49-F238E27FC236}">
                      <a16:creationId xmlns:a16="http://schemas.microsoft.com/office/drawing/2014/main" id="{4E1E809E-9725-467C-2A62-F84CE4D507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03" name="Rectangle 977">
                  <a:extLst>
                    <a:ext uri="{FF2B5EF4-FFF2-40B4-BE49-F238E27FC236}">
                      <a16:creationId xmlns:a16="http://schemas.microsoft.com/office/drawing/2014/main" id="{E954C117-3672-C154-ED1F-F8C7DBB744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4" name="Rectangle 978">
                  <a:extLst>
                    <a:ext uri="{FF2B5EF4-FFF2-40B4-BE49-F238E27FC236}">
                      <a16:creationId xmlns:a16="http://schemas.microsoft.com/office/drawing/2014/main" id="{D0D88503-2F57-8C21-034A-CCFB22FF49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505" name="Rectangle 979">
                  <a:extLst>
                    <a:ext uri="{FF2B5EF4-FFF2-40B4-BE49-F238E27FC236}">
                      <a16:creationId xmlns:a16="http://schemas.microsoft.com/office/drawing/2014/main" id="{CC6BB306-EC58-5E94-B738-79E80DB53A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6" name="Rectangle 980">
                  <a:extLst>
                    <a:ext uri="{FF2B5EF4-FFF2-40B4-BE49-F238E27FC236}">
                      <a16:creationId xmlns:a16="http://schemas.microsoft.com/office/drawing/2014/main" id="{2CD0186F-3E2E-DB21-15A4-71EBDB108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7" name="Rectangle 981">
                  <a:extLst>
                    <a:ext uri="{FF2B5EF4-FFF2-40B4-BE49-F238E27FC236}">
                      <a16:creationId xmlns:a16="http://schemas.microsoft.com/office/drawing/2014/main" id="{326F4C0E-353A-D239-D599-A895B35520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8" name="Rectangle 982">
                  <a:extLst>
                    <a:ext uri="{FF2B5EF4-FFF2-40B4-BE49-F238E27FC236}">
                      <a16:creationId xmlns:a16="http://schemas.microsoft.com/office/drawing/2014/main" id="{AD5D9E8F-9E8A-F44D-DE00-059A2CC424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509" name="Rectangle 983">
                  <a:extLst>
                    <a:ext uri="{FF2B5EF4-FFF2-40B4-BE49-F238E27FC236}">
                      <a16:creationId xmlns:a16="http://schemas.microsoft.com/office/drawing/2014/main" id="{1561C96C-5C8A-5CD6-5FDD-24FA5E11C1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0" name="Group 984">
                <a:extLst>
                  <a:ext uri="{FF2B5EF4-FFF2-40B4-BE49-F238E27FC236}">
                    <a16:creationId xmlns:a16="http://schemas.microsoft.com/office/drawing/2014/main" id="{FF845C23-363E-0F03-2B36-8E1107C706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53" y="3130"/>
                <a:ext cx="68" cy="157"/>
                <a:chOff x="3083" y="3531"/>
                <a:chExt cx="192" cy="480"/>
              </a:xfrm>
            </p:grpSpPr>
            <p:sp>
              <p:nvSpPr>
                <p:cNvPr id="489" name="Rectangle 985">
                  <a:extLst>
                    <a:ext uri="{FF2B5EF4-FFF2-40B4-BE49-F238E27FC236}">
                      <a16:creationId xmlns:a16="http://schemas.microsoft.com/office/drawing/2014/main" id="{89F9032D-E2DF-341F-34EF-D55C591AA2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0" name="Rectangle 986">
                  <a:extLst>
                    <a:ext uri="{FF2B5EF4-FFF2-40B4-BE49-F238E27FC236}">
                      <a16:creationId xmlns:a16="http://schemas.microsoft.com/office/drawing/2014/main" id="{177C5E58-B01D-AA38-7347-5494E8D80E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1" name="Rectangle 987">
                  <a:extLst>
                    <a:ext uri="{FF2B5EF4-FFF2-40B4-BE49-F238E27FC236}">
                      <a16:creationId xmlns:a16="http://schemas.microsoft.com/office/drawing/2014/main" id="{E47FB4AB-8B41-4498-61B2-C14C362C9C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2" name="Rectangle 988">
                  <a:extLst>
                    <a:ext uri="{FF2B5EF4-FFF2-40B4-BE49-F238E27FC236}">
                      <a16:creationId xmlns:a16="http://schemas.microsoft.com/office/drawing/2014/main" id="{09837461-83F7-AF23-72F6-3EE0C25D30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3" name="Rectangle 989">
                  <a:extLst>
                    <a:ext uri="{FF2B5EF4-FFF2-40B4-BE49-F238E27FC236}">
                      <a16:creationId xmlns:a16="http://schemas.microsoft.com/office/drawing/2014/main" id="{2E52F392-36F7-D8E3-D5EA-559FCFAF63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4" name="Rectangle 990">
                  <a:extLst>
                    <a:ext uri="{FF2B5EF4-FFF2-40B4-BE49-F238E27FC236}">
                      <a16:creationId xmlns:a16="http://schemas.microsoft.com/office/drawing/2014/main" id="{837FDE75-E86B-28DB-1FE9-7676D229B1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5" name="Rectangle 991">
                  <a:extLst>
                    <a:ext uri="{FF2B5EF4-FFF2-40B4-BE49-F238E27FC236}">
                      <a16:creationId xmlns:a16="http://schemas.microsoft.com/office/drawing/2014/main" id="{6A5D5B57-D769-38EB-EDE8-493EEDB908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6" name="Rectangle 992">
                  <a:extLst>
                    <a:ext uri="{FF2B5EF4-FFF2-40B4-BE49-F238E27FC236}">
                      <a16:creationId xmlns:a16="http://schemas.microsoft.com/office/drawing/2014/main" id="{2284FE01-9EA7-1B18-1F9C-18B0CE4921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97" name="Rectangle 993">
                  <a:extLst>
                    <a:ext uri="{FF2B5EF4-FFF2-40B4-BE49-F238E27FC236}">
                      <a16:creationId xmlns:a16="http://schemas.microsoft.com/office/drawing/2014/main" id="{B51EFE22-EB1C-3571-A5B6-281667E783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1" name="Group 994">
                <a:extLst>
                  <a:ext uri="{FF2B5EF4-FFF2-40B4-BE49-F238E27FC236}">
                    <a16:creationId xmlns:a16="http://schemas.microsoft.com/office/drawing/2014/main" id="{8C2FF83B-909F-E5CE-C94B-BE41BD3D8B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20" y="3130"/>
                <a:ext cx="88" cy="157"/>
                <a:chOff x="5215" y="3531"/>
                <a:chExt cx="250" cy="480"/>
              </a:xfrm>
            </p:grpSpPr>
            <p:sp>
              <p:nvSpPr>
                <p:cNvPr id="477" name="Rectangle 995">
                  <a:extLst>
                    <a:ext uri="{FF2B5EF4-FFF2-40B4-BE49-F238E27FC236}">
                      <a16:creationId xmlns:a16="http://schemas.microsoft.com/office/drawing/2014/main" id="{E3F7B77B-F6D7-6E9A-A463-F5E8BD799E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8" name="Rectangle 996">
                  <a:extLst>
                    <a:ext uri="{FF2B5EF4-FFF2-40B4-BE49-F238E27FC236}">
                      <a16:creationId xmlns:a16="http://schemas.microsoft.com/office/drawing/2014/main" id="{71204107-7E10-A633-FD66-BACD78731C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9" name="Rectangle 997">
                  <a:extLst>
                    <a:ext uri="{FF2B5EF4-FFF2-40B4-BE49-F238E27FC236}">
                      <a16:creationId xmlns:a16="http://schemas.microsoft.com/office/drawing/2014/main" id="{F76F6C3C-F394-285D-10AB-ADAABF8DCC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0" name="Rectangle 998">
                  <a:extLst>
                    <a:ext uri="{FF2B5EF4-FFF2-40B4-BE49-F238E27FC236}">
                      <a16:creationId xmlns:a16="http://schemas.microsoft.com/office/drawing/2014/main" id="{E2EA4B2E-D809-4900-0BC4-FB24C4A490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1" name="Rectangle 999">
                  <a:extLst>
                    <a:ext uri="{FF2B5EF4-FFF2-40B4-BE49-F238E27FC236}">
                      <a16:creationId xmlns:a16="http://schemas.microsoft.com/office/drawing/2014/main" id="{3BC62692-DA32-7E0B-59B1-A3FCD98C0E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2" name="Rectangle 1000">
                  <a:extLst>
                    <a:ext uri="{FF2B5EF4-FFF2-40B4-BE49-F238E27FC236}">
                      <a16:creationId xmlns:a16="http://schemas.microsoft.com/office/drawing/2014/main" id="{42EE0694-0400-DD44-C06A-750B0FB655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3" name="Rectangle 1001">
                  <a:extLst>
                    <a:ext uri="{FF2B5EF4-FFF2-40B4-BE49-F238E27FC236}">
                      <a16:creationId xmlns:a16="http://schemas.microsoft.com/office/drawing/2014/main" id="{2527E861-BC3A-CB8D-9732-EC95B0EAA9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4" name="Rectangle 1002">
                  <a:extLst>
                    <a:ext uri="{FF2B5EF4-FFF2-40B4-BE49-F238E27FC236}">
                      <a16:creationId xmlns:a16="http://schemas.microsoft.com/office/drawing/2014/main" id="{66B8FE36-57AE-21DC-F6D8-D9065835C2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5" name="Rectangle 1003">
                  <a:extLst>
                    <a:ext uri="{FF2B5EF4-FFF2-40B4-BE49-F238E27FC236}">
                      <a16:creationId xmlns:a16="http://schemas.microsoft.com/office/drawing/2014/main" id="{549E32CF-DBE8-3B81-3F6F-31D479617F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6" name="Rectangle 1004">
                  <a:extLst>
                    <a:ext uri="{FF2B5EF4-FFF2-40B4-BE49-F238E27FC236}">
                      <a16:creationId xmlns:a16="http://schemas.microsoft.com/office/drawing/2014/main" id="{28CCACB0-A70A-AFE0-02CC-6CD7DF2CE2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7" name="Rectangle 1005">
                  <a:extLst>
                    <a:ext uri="{FF2B5EF4-FFF2-40B4-BE49-F238E27FC236}">
                      <a16:creationId xmlns:a16="http://schemas.microsoft.com/office/drawing/2014/main" id="{9F498766-9CEA-248E-6A92-F84EB938BA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88" name="Rectangle 1006">
                  <a:extLst>
                    <a:ext uri="{FF2B5EF4-FFF2-40B4-BE49-F238E27FC236}">
                      <a16:creationId xmlns:a16="http://schemas.microsoft.com/office/drawing/2014/main" id="{D7447CFF-A6E3-B5FD-D66D-6E68009613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2" name="Group 1007">
                <a:extLst>
                  <a:ext uri="{FF2B5EF4-FFF2-40B4-BE49-F238E27FC236}">
                    <a16:creationId xmlns:a16="http://schemas.microsoft.com/office/drawing/2014/main" id="{4831A5C3-62B9-DE58-22A6-1BFE455271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7" y="3130"/>
                <a:ext cx="89" cy="157"/>
                <a:chOff x="5215" y="3531"/>
                <a:chExt cx="250" cy="480"/>
              </a:xfrm>
            </p:grpSpPr>
            <p:sp>
              <p:nvSpPr>
                <p:cNvPr id="465" name="Rectangle 1008">
                  <a:extLst>
                    <a:ext uri="{FF2B5EF4-FFF2-40B4-BE49-F238E27FC236}">
                      <a16:creationId xmlns:a16="http://schemas.microsoft.com/office/drawing/2014/main" id="{8755A4EE-110F-3C07-48AE-7176556F5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6" name="Rectangle 1009">
                  <a:extLst>
                    <a:ext uri="{FF2B5EF4-FFF2-40B4-BE49-F238E27FC236}">
                      <a16:creationId xmlns:a16="http://schemas.microsoft.com/office/drawing/2014/main" id="{5E909F22-1E4E-D246-C400-F18B6BCD75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7" name="Rectangle 1010">
                  <a:extLst>
                    <a:ext uri="{FF2B5EF4-FFF2-40B4-BE49-F238E27FC236}">
                      <a16:creationId xmlns:a16="http://schemas.microsoft.com/office/drawing/2014/main" id="{F47A6FF6-54CA-AA51-ECEF-3B1FD2407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8" name="Rectangle 1011">
                  <a:extLst>
                    <a:ext uri="{FF2B5EF4-FFF2-40B4-BE49-F238E27FC236}">
                      <a16:creationId xmlns:a16="http://schemas.microsoft.com/office/drawing/2014/main" id="{802F6857-3A4D-8BF1-54B3-91C9E95F90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9" name="Rectangle 1012">
                  <a:extLst>
                    <a:ext uri="{FF2B5EF4-FFF2-40B4-BE49-F238E27FC236}">
                      <a16:creationId xmlns:a16="http://schemas.microsoft.com/office/drawing/2014/main" id="{56B90724-E99C-D48E-946A-C6A49D16FF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0" name="Rectangle 1013">
                  <a:extLst>
                    <a:ext uri="{FF2B5EF4-FFF2-40B4-BE49-F238E27FC236}">
                      <a16:creationId xmlns:a16="http://schemas.microsoft.com/office/drawing/2014/main" id="{5AA87D24-1774-47ED-681D-FE17F7857D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1" name="Rectangle 1014">
                  <a:extLst>
                    <a:ext uri="{FF2B5EF4-FFF2-40B4-BE49-F238E27FC236}">
                      <a16:creationId xmlns:a16="http://schemas.microsoft.com/office/drawing/2014/main" id="{453273FA-F950-FA15-094A-8A40B02670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2" name="Rectangle 1015">
                  <a:extLst>
                    <a:ext uri="{FF2B5EF4-FFF2-40B4-BE49-F238E27FC236}">
                      <a16:creationId xmlns:a16="http://schemas.microsoft.com/office/drawing/2014/main" id="{00543506-BC0F-384F-CD59-5B64FA7754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3" name="Rectangle 1016">
                  <a:extLst>
                    <a:ext uri="{FF2B5EF4-FFF2-40B4-BE49-F238E27FC236}">
                      <a16:creationId xmlns:a16="http://schemas.microsoft.com/office/drawing/2014/main" id="{0B78495F-9B1E-6C54-42D7-C2535CDDEA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4" name="Rectangle 1017">
                  <a:extLst>
                    <a:ext uri="{FF2B5EF4-FFF2-40B4-BE49-F238E27FC236}">
                      <a16:creationId xmlns:a16="http://schemas.microsoft.com/office/drawing/2014/main" id="{B12DFBA0-183D-C0F5-B804-5492E80E01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5" name="Rectangle 1018">
                  <a:extLst>
                    <a:ext uri="{FF2B5EF4-FFF2-40B4-BE49-F238E27FC236}">
                      <a16:creationId xmlns:a16="http://schemas.microsoft.com/office/drawing/2014/main" id="{5F4722D4-0880-FB63-73E6-2B39038098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76" name="Rectangle 1019">
                  <a:extLst>
                    <a:ext uri="{FF2B5EF4-FFF2-40B4-BE49-F238E27FC236}">
                      <a16:creationId xmlns:a16="http://schemas.microsoft.com/office/drawing/2014/main" id="{DF547753-81EB-B019-5AA1-FEA203C383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3" name="Group 1020">
                <a:extLst>
                  <a:ext uri="{FF2B5EF4-FFF2-40B4-BE49-F238E27FC236}">
                    <a16:creationId xmlns:a16="http://schemas.microsoft.com/office/drawing/2014/main" id="{F6528E87-F9CD-AF26-F068-1196357AB0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1" y="2972"/>
                <a:ext cx="170" cy="158"/>
                <a:chOff x="4735" y="3531"/>
                <a:chExt cx="480" cy="480"/>
              </a:xfrm>
            </p:grpSpPr>
            <p:sp>
              <p:nvSpPr>
                <p:cNvPr id="449" name="Rectangle 1021">
                  <a:extLst>
                    <a:ext uri="{FF2B5EF4-FFF2-40B4-BE49-F238E27FC236}">
                      <a16:creationId xmlns:a16="http://schemas.microsoft.com/office/drawing/2014/main" id="{FA5A5DF6-91BC-F699-DD32-B9E967EEBE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0" name="Rectangle 1022">
                  <a:extLst>
                    <a:ext uri="{FF2B5EF4-FFF2-40B4-BE49-F238E27FC236}">
                      <a16:creationId xmlns:a16="http://schemas.microsoft.com/office/drawing/2014/main" id="{4E3D1298-1FC1-7285-8A46-53B1EE0D6C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1" name="Rectangle 1023">
                  <a:extLst>
                    <a:ext uri="{FF2B5EF4-FFF2-40B4-BE49-F238E27FC236}">
                      <a16:creationId xmlns:a16="http://schemas.microsoft.com/office/drawing/2014/main" id="{54CE0E2B-2E8E-1D4E-BBC9-91DDFA22C2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2" name="Rectangle 2048">
                  <a:extLst>
                    <a:ext uri="{FF2B5EF4-FFF2-40B4-BE49-F238E27FC236}">
                      <a16:creationId xmlns:a16="http://schemas.microsoft.com/office/drawing/2014/main" id="{B814F433-04C8-D0A1-A1F4-CAD866DAEB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3" name="Rectangle 2049">
                  <a:extLst>
                    <a:ext uri="{FF2B5EF4-FFF2-40B4-BE49-F238E27FC236}">
                      <a16:creationId xmlns:a16="http://schemas.microsoft.com/office/drawing/2014/main" id="{6BEB1E18-184A-4A4D-9D95-093E2274A3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54" name="Rectangle 2050">
                  <a:extLst>
                    <a:ext uri="{FF2B5EF4-FFF2-40B4-BE49-F238E27FC236}">
                      <a16:creationId xmlns:a16="http://schemas.microsoft.com/office/drawing/2014/main" id="{6F68645E-83CE-359C-5682-E844982DE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5" name="Rectangle 2051">
                  <a:extLst>
                    <a:ext uri="{FF2B5EF4-FFF2-40B4-BE49-F238E27FC236}">
                      <a16:creationId xmlns:a16="http://schemas.microsoft.com/office/drawing/2014/main" id="{834F4C78-8C18-EE16-3207-189C1BB1BF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56" name="Rectangle 2052">
                  <a:extLst>
                    <a:ext uri="{FF2B5EF4-FFF2-40B4-BE49-F238E27FC236}">
                      <a16:creationId xmlns:a16="http://schemas.microsoft.com/office/drawing/2014/main" id="{AFE31496-24FD-58AB-B1C2-5B16AB78D0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7" name="Rectangle 2053">
                  <a:extLst>
                    <a:ext uri="{FF2B5EF4-FFF2-40B4-BE49-F238E27FC236}">
                      <a16:creationId xmlns:a16="http://schemas.microsoft.com/office/drawing/2014/main" id="{3C18F567-0161-A107-2CD5-D26382662A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58" name="Rectangle 2054">
                  <a:extLst>
                    <a:ext uri="{FF2B5EF4-FFF2-40B4-BE49-F238E27FC236}">
                      <a16:creationId xmlns:a16="http://schemas.microsoft.com/office/drawing/2014/main" id="{49760343-1AE0-CDAC-899B-B06A86D758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59" name="Rectangle 2055">
                  <a:extLst>
                    <a:ext uri="{FF2B5EF4-FFF2-40B4-BE49-F238E27FC236}">
                      <a16:creationId xmlns:a16="http://schemas.microsoft.com/office/drawing/2014/main" id="{8DF520FE-BDFD-7F05-2C52-23B16C1532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2056">
                  <a:extLst>
                    <a:ext uri="{FF2B5EF4-FFF2-40B4-BE49-F238E27FC236}">
                      <a16:creationId xmlns:a16="http://schemas.microsoft.com/office/drawing/2014/main" id="{BD21E7A7-1015-A78D-32DC-20FAD9D63D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1" name="Rectangle 2057">
                  <a:extLst>
                    <a:ext uri="{FF2B5EF4-FFF2-40B4-BE49-F238E27FC236}">
                      <a16:creationId xmlns:a16="http://schemas.microsoft.com/office/drawing/2014/main" id="{696DD12F-AFEB-AD1A-EFA4-CA61DDDE48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2" name="Rectangle 2058">
                  <a:extLst>
                    <a:ext uri="{FF2B5EF4-FFF2-40B4-BE49-F238E27FC236}">
                      <a16:creationId xmlns:a16="http://schemas.microsoft.com/office/drawing/2014/main" id="{C236DD42-32D0-BD91-D7F8-4078E2ADA1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3" name="Rectangle 2059">
                  <a:extLst>
                    <a:ext uri="{FF2B5EF4-FFF2-40B4-BE49-F238E27FC236}">
                      <a16:creationId xmlns:a16="http://schemas.microsoft.com/office/drawing/2014/main" id="{0C70DF4F-6456-6635-B72E-98227E2E36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64" name="Rectangle 2060">
                  <a:extLst>
                    <a:ext uri="{FF2B5EF4-FFF2-40B4-BE49-F238E27FC236}">
                      <a16:creationId xmlns:a16="http://schemas.microsoft.com/office/drawing/2014/main" id="{4B19FE4C-31E0-9E89-B1A7-8CDB899B35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4" name="Group 2061">
                <a:extLst>
                  <a:ext uri="{FF2B5EF4-FFF2-40B4-BE49-F238E27FC236}">
                    <a16:creationId xmlns:a16="http://schemas.microsoft.com/office/drawing/2014/main" id="{C865A1BB-EF0E-2427-198A-8FFF146864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2" y="2972"/>
                <a:ext cx="88" cy="158"/>
                <a:chOff x="5215" y="3531"/>
                <a:chExt cx="250" cy="480"/>
              </a:xfrm>
            </p:grpSpPr>
            <p:sp>
              <p:nvSpPr>
                <p:cNvPr id="437" name="Rectangle 2062">
                  <a:extLst>
                    <a:ext uri="{FF2B5EF4-FFF2-40B4-BE49-F238E27FC236}">
                      <a16:creationId xmlns:a16="http://schemas.microsoft.com/office/drawing/2014/main" id="{62566392-EEE6-D0C2-6247-37E5480123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8" name="Rectangle 2063">
                  <a:extLst>
                    <a:ext uri="{FF2B5EF4-FFF2-40B4-BE49-F238E27FC236}">
                      <a16:creationId xmlns:a16="http://schemas.microsoft.com/office/drawing/2014/main" id="{113AED5F-BDB4-D5A0-FAE9-AFA74E7068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9" name="Rectangle 2064">
                  <a:extLst>
                    <a:ext uri="{FF2B5EF4-FFF2-40B4-BE49-F238E27FC236}">
                      <a16:creationId xmlns:a16="http://schemas.microsoft.com/office/drawing/2014/main" id="{D7ACF39F-52DF-6CCF-F624-50AF303524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0" name="Rectangle 2065">
                  <a:extLst>
                    <a:ext uri="{FF2B5EF4-FFF2-40B4-BE49-F238E27FC236}">
                      <a16:creationId xmlns:a16="http://schemas.microsoft.com/office/drawing/2014/main" id="{C789584A-6A19-69EB-BBC3-04028FD5C7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1" name="Rectangle 2066">
                  <a:extLst>
                    <a:ext uri="{FF2B5EF4-FFF2-40B4-BE49-F238E27FC236}">
                      <a16:creationId xmlns:a16="http://schemas.microsoft.com/office/drawing/2014/main" id="{AF5D8340-0D75-494A-F0AC-43AEAA28FD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2" name="Rectangle 2067">
                  <a:extLst>
                    <a:ext uri="{FF2B5EF4-FFF2-40B4-BE49-F238E27FC236}">
                      <a16:creationId xmlns:a16="http://schemas.microsoft.com/office/drawing/2014/main" id="{D496F892-C12B-D8A7-9D83-BF909A484E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3" name="Rectangle 2068">
                  <a:extLst>
                    <a:ext uri="{FF2B5EF4-FFF2-40B4-BE49-F238E27FC236}">
                      <a16:creationId xmlns:a16="http://schemas.microsoft.com/office/drawing/2014/main" id="{EAA8C51A-F80E-3842-54D2-D488EA634A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4" name="Rectangle 2069">
                  <a:extLst>
                    <a:ext uri="{FF2B5EF4-FFF2-40B4-BE49-F238E27FC236}">
                      <a16:creationId xmlns:a16="http://schemas.microsoft.com/office/drawing/2014/main" id="{914C08D2-6A26-44D6-E4F0-867050F61F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5" name="Rectangle 2070">
                  <a:extLst>
                    <a:ext uri="{FF2B5EF4-FFF2-40B4-BE49-F238E27FC236}">
                      <a16:creationId xmlns:a16="http://schemas.microsoft.com/office/drawing/2014/main" id="{0EE11456-A132-AE10-1996-4CFFE89CA3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6" name="Rectangle 2071">
                  <a:extLst>
                    <a:ext uri="{FF2B5EF4-FFF2-40B4-BE49-F238E27FC236}">
                      <a16:creationId xmlns:a16="http://schemas.microsoft.com/office/drawing/2014/main" id="{C3640579-6FA3-DF63-B0FC-7A756BAA0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7" name="Rectangle 2072">
                  <a:extLst>
                    <a:ext uri="{FF2B5EF4-FFF2-40B4-BE49-F238E27FC236}">
                      <a16:creationId xmlns:a16="http://schemas.microsoft.com/office/drawing/2014/main" id="{E3B6CE1E-81F4-8DDC-2111-D0459CFFF0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48" name="Rectangle 2073">
                  <a:extLst>
                    <a:ext uri="{FF2B5EF4-FFF2-40B4-BE49-F238E27FC236}">
                      <a16:creationId xmlns:a16="http://schemas.microsoft.com/office/drawing/2014/main" id="{7BE09DAC-1FF0-C5B6-996D-62EF3D8798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5" name="Group 2074">
                <a:extLst>
                  <a:ext uri="{FF2B5EF4-FFF2-40B4-BE49-F238E27FC236}">
                    <a16:creationId xmlns:a16="http://schemas.microsoft.com/office/drawing/2014/main" id="{30EAB6E7-796A-CA4F-3385-E4D71790DE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820" y="2972"/>
                <a:ext cx="102" cy="158"/>
                <a:chOff x="4255" y="3531"/>
                <a:chExt cx="288" cy="480"/>
              </a:xfrm>
            </p:grpSpPr>
            <p:sp>
              <p:nvSpPr>
                <p:cNvPr id="425" name="Rectangle 2075">
                  <a:extLst>
                    <a:ext uri="{FF2B5EF4-FFF2-40B4-BE49-F238E27FC236}">
                      <a16:creationId xmlns:a16="http://schemas.microsoft.com/office/drawing/2014/main" id="{746D499C-D988-E253-B851-61F1E02227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6" name="Rectangle 2076">
                  <a:extLst>
                    <a:ext uri="{FF2B5EF4-FFF2-40B4-BE49-F238E27FC236}">
                      <a16:creationId xmlns:a16="http://schemas.microsoft.com/office/drawing/2014/main" id="{4E575F7E-568B-9A5A-27ED-D10D15DCD8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7" name="Rectangle 2077">
                  <a:extLst>
                    <a:ext uri="{FF2B5EF4-FFF2-40B4-BE49-F238E27FC236}">
                      <a16:creationId xmlns:a16="http://schemas.microsoft.com/office/drawing/2014/main" id="{8672F444-A4D0-E200-7DF6-6173509B7B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8" name="Rectangle 2078">
                  <a:extLst>
                    <a:ext uri="{FF2B5EF4-FFF2-40B4-BE49-F238E27FC236}">
                      <a16:creationId xmlns:a16="http://schemas.microsoft.com/office/drawing/2014/main" id="{45CE49FC-4B45-BD57-D4F3-C97E6764C7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9" name="Rectangle 2079">
                  <a:extLst>
                    <a:ext uri="{FF2B5EF4-FFF2-40B4-BE49-F238E27FC236}">
                      <a16:creationId xmlns:a16="http://schemas.microsoft.com/office/drawing/2014/main" id="{881A33F6-4F5B-CD1A-29F6-954B95E15A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30" name="Rectangle 2080">
                  <a:extLst>
                    <a:ext uri="{FF2B5EF4-FFF2-40B4-BE49-F238E27FC236}">
                      <a16:creationId xmlns:a16="http://schemas.microsoft.com/office/drawing/2014/main" id="{C0796A5D-7BD6-16F5-E807-28CF5F8323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1" name="Rectangle 2081">
                  <a:extLst>
                    <a:ext uri="{FF2B5EF4-FFF2-40B4-BE49-F238E27FC236}">
                      <a16:creationId xmlns:a16="http://schemas.microsoft.com/office/drawing/2014/main" id="{6C523088-DA37-D372-57A7-69C3F60A64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2082">
                  <a:extLst>
                    <a:ext uri="{FF2B5EF4-FFF2-40B4-BE49-F238E27FC236}">
                      <a16:creationId xmlns:a16="http://schemas.microsoft.com/office/drawing/2014/main" id="{1AEEF9B3-8910-C7B0-5BA8-A32D1A0BF7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3" name="Rectangle 2083">
                  <a:extLst>
                    <a:ext uri="{FF2B5EF4-FFF2-40B4-BE49-F238E27FC236}">
                      <a16:creationId xmlns:a16="http://schemas.microsoft.com/office/drawing/2014/main" id="{475A4B25-66A6-EF5F-DCA3-1E154374B2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4" name="Rectangle 2084">
                  <a:extLst>
                    <a:ext uri="{FF2B5EF4-FFF2-40B4-BE49-F238E27FC236}">
                      <a16:creationId xmlns:a16="http://schemas.microsoft.com/office/drawing/2014/main" id="{F0FA23FC-2F88-2781-8FD1-F9F52ED428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5" name="Rectangle 2085">
                  <a:extLst>
                    <a:ext uri="{FF2B5EF4-FFF2-40B4-BE49-F238E27FC236}">
                      <a16:creationId xmlns:a16="http://schemas.microsoft.com/office/drawing/2014/main" id="{B9B0BEC7-4DDC-D6ED-F702-43E17A206F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36" name="Rectangle 2086">
                  <a:extLst>
                    <a:ext uri="{FF2B5EF4-FFF2-40B4-BE49-F238E27FC236}">
                      <a16:creationId xmlns:a16="http://schemas.microsoft.com/office/drawing/2014/main" id="{AFCD449A-1998-1D57-88A5-C4BA9B66A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6" name="Group 2087">
                <a:extLst>
                  <a:ext uri="{FF2B5EF4-FFF2-40B4-BE49-F238E27FC236}">
                    <a16:creationId xmlns:a16="http://schemas.microsoft.com/office/drawing/2014/main" id="{CBAEFD98-ABC7-56C0-68DE-0529D19A9B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058" y="2973"/>
                <a:ext cx="102" cy="158"/>
                <a:chOff x="4255" y="3531"/>
                <a:chExt cx="288" cy="480"/>
              </a:xfrm>
            </p:grpSpPr>
            <p:sp>
              <p:nvSpPr>
                <p:cNvPr id="413" name="Rectangle 2088">
                  <a:extLst>
                    <a:ext uri="{FF2B5EF4-FFF2-40B4-BE49-F238E27FC236}">
                      <a16:creationId xmlns:a16="http://schemas.microsoft.com/office/drawing/2014/main" id="{7DC35E98-130C-8072-4F40-AEDED9E1E0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4" name="Rectangle 2089">
                  <a:extLst>
                    <a:ext uri="{FF2B5EF4-FFF2-40B4-BE49-F238E27FC236}">
                      <a16:creationId xmlns:a16="http://schemas.microsoft.com/office/drawing/2014/main" id="{41DAED64-9E28-BF32-091F-75DB724A96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5" name="Rectangle 2090">
                  <a:extLst>
                    <a:ext uri="{FF2B5EF4-FFF2-40B4-BE49-F238E27FC236}">
                      <a16:creationId xmlns:a16="http://schemas.microsoft.com/office/drawing/2014/main" id="{2C54C425-64E8-DAD2-8D81-8BB7C21AD4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6" name="Rectangle 2091">
                  <a:extLst>
                    <a:ext uri="{FF2B5EF4-FFF2-40B4-BE49-F238E27FC236}">
                      <a16:creationId xmlns:a16="http://schemas.microsoft.com/office/drawing/2014/main" id="{989064F8-7C42-F41F-24D2-0342AF1785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7" name="Rectangle 2092">
                  <a:extLst>
                    <a:ext uri="{FF2B5EF4-FFF2-40B4-BE49-F238E27FC236}">
                      <a16:creationId xmlns:a16="http://schemas.microsoft.com/office/drawing/2014/main" id="{937B7425-AB59-501B-05F5-90E43178F1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18" name="Rectangle 2093">
                  <a:extLst>
                    <a:ext uri="{FF2B5EF4-FFF2-40B4-BE49-F238E27FC236}">
                      <a16:creationId xmlns:a16="http://schemas.microsoft.com/office/drawing/2014/main" id="{4E9704C2-39AA-D04F-F67C-3546B5816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9" name="Rectangle 2094">
                  <a:extLst>
                    <a:ext uri="{FF2B5EF4-FFF2-40B4-BE49-F238E27FC236}">
                      <a16:creationId xmlns:a16="http://schemas.microsoft.com/office/drawing/2014/main" id="{629777C6-E360-B068-B7A4-129D9D0B1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420" name="Rectangle 2095">
                  <a:extLst>
                    <a:ext uri="{FF2B5EF4-FFF2-40B4-BE49-F238E27FC236}">
                      <a16:creationId xmlns:a16="http://schemas.microsoft.com/office/drawing/2014/main" id="{66E0BE89-659A-9112-C014-66F30A0D4B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1" name="Rectangle 2096">
                  <a:extLst>
                    <a:ext uri="{FF2B5EF4-FFF2-40B4-BE49-F238E27FC236}">
                      <a16:creationId xmlns:a16="http://schemas.microsoft.com/office/drawing/2014/main" id="{FC35FFEA-46AA-4DBD-A6EB-6745A158B8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2" name="Rectangle 2097">
                  <a:extLst>
                    <a:ext uri="{FF2B5EF4-FFF2-40B4-BE49-F238E27FC236}">
                      <a16:creationId xmlns:a16="http://schemas.microsoft.com/office/drawing/2014/main" id="{438677DA-12EA-BFA9-A80B-7BEB3EF84F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3" name="Rectangle 2098">
                  <a:extLst>
                    <a:ext uri="{FF2B5EF4-FFF2-40B4-BE49-F238E27FC236}">
                      <a16:creationId xmlns:a16="http://schemas.microsoft.com/office/drawing/2014/main" id="{5E8699AF-49C9-2A40-3E73-2A91AD2A4F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24" name="Rectangle 2099">
                  <a:extLst>
                    <a:ext uri="{FF2B5EF4-FFF2-40B4-BE49-F238E27FC236}">
                      <a16:creationId xmlns:a16="http://schemas.microsoft.com/office/drawing/2014/main" id="{C5B065AC-5213-355C-FBF6-B4E572C13D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7" name="Group 2100">
                <a:extLst>
                  <a:ext uri="{FF2B5EF4-FFF2-40B4-BE49-F238E27FC236}">
                    <a16:creationId xmlns:a16="http://schemas.microsoft.com/office/drawing/2014/main" id="{83786B81-F3F0-8C15-7AEB-C8968670A9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160" y="2973"/>
                <a:ext cx="68" cy="158"/>
                <a:chOff x="3083" y="3531"/>
                <a:chExt cx="192" cy="480"/>
              </a:xfrm>
            </p:grpSpPr>
            <p:sp>
              <p:nvSpPr>
                <p:cNvPr id="404" name="Rectangle 2101">
                  <a:extLst>
                    <a:ext uri="{FF2B5EF4-FFF2-40B4-BE49-F238E27FC236}">
                      <a16:creationId xmlns:a16="http://schemas.microsoft.com/office/drawing/2014/main" id="{0CEAF36D-C14D-9C6B-A82F-FA1E184F80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5" name="Rectangle 2102">
                  <a:extLst>
                    <a:ext uri="{FF2B5EF4-FFF2-40B4-BE49-F238E27FC236}">
                      <a16:creationId xmlns:a16="http://schemas.microsoft.com/office/drawing/2014/main" id="{DA1E5BDB-E842-65F4-4CB8-62CAE17E9C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6" name="Rectangle 2103">
                  <a:extLst>
                    <a:ext uri="{FF2B5EF4-FFF2-40B4-BE49-F238E27FC236}">
                      <a16:creationId xmlns:a16="http://schemas.microsoft.com/office/drawing/2014/main" id="{A8980A8B-AD4D-451B-F15B-920654A98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7" name="Rectangle 2104">
                  <a:extLst>
                    <a:ext uri="{FF2B5EF4-FFF2-40B4-BE49-F238E27FC236}">
                      <a16:creationId xmlns:a16="http://schemas.microsoft.com/office/drawing/2014/main" id="{41D08B2D-09A3-6B34-9DF5-380B8E2D2A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8" name="Rectangle 2105">
                  <a:extLst>
                    <a:ext uri="{FF2B5EF4-FFF2-40B4-BE49-F238E27FC236}">
                      <a16:creationId xmlns:a16="http://schemas.microsoft.com/office/drawing/2014/main" id="{6284D6CA-2DD2-2253-86BF-24DB7C76DB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9" name="Rectangle 2106">
                  <a:extLst>
                    <a:ext uri="{FF2B5EF4-FFF2-40B4-BE49-F238E27FC236}">
                      <a16:creationId xmlns:a16="http://schemas.microsoft.com/office/drawing/2014/main" id="{FEE184FE-52E4-AE15-292B-CFD9E45DF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0" name="Rectangle 2107">
                  <a:extLst>
                    <a:ext uri="{FF2B5EF4-FFF2-40B4-BE49-F238E27FC236}">
                      <a16:creationId xmlns:a16="http://schemas.microsoft.com/office/drawing/2014/main" id="{973A780A-6962-D6AA-B684-8881FA6D4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1" name="Rectangle 2108">
                  <a:extLst>
                    <a:ext uri="{FF2B5EF4-FFF2-40B4-BE49-F238E27FC236}">
                      <a16:creationId xmlns:a16="http://schemas.microsoft.com/office/drawing/2014/main" id="{A3E841E6-98DC-FB6F-1F64-19F9778734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12" name="Rectangle 2109">
                  <a:extLst>
                    <a:ext uri="{FF2B5EF4-FFF2-40B4-BE49-F238E27FC236}">
                      <a16:creationId xmlns:a16="http://schemas.microsoft.com/office/drawing/2014/main" id="{C65EDC67-738E-64CD-1303-5019538048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8" name="Group 2110">
                <a:extLst>
                  <a:ext uri="{FF2B5EF4-FFF2-40B4-BE49-F238E27FC236}">
                    <a16:creationId xmlns:a16="http://schemas.microsoft.com/office/drawing/2014/main" id="{DE1ECF70-2768-50A4-3DD8-7988837547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3" y="2972"/>
                <a:ext cx="89" cy="158"/>
                <a:chOff x="5215" y="3531"/>
                <a:chExt cx="250" cy="480"/>
              </a:xfrm>
            </p:grpSpPr>
            <p:sp>
              <p:nvSpPr>
                <p:cNvPr id="392" name="Rectangle 2111">
                  <a:extLst>
                    <a:ext uri="{FF2B5EF4-FFF2-40B4-BE49-F238E27FC236}">
                      <a16:creationId xmlns:a16="http://schemas.microsoft.com/office/drawing/2014/main" id="{0A8C0FB4-9F86-8599-BF88-2A49EB5D68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3" name="Rectangle 2112">
                  <a:extLst>
                    <a:ext uri="{FF2B5EF4-FFF2-40B4-BE49-F238E27FC236}">
                      <a16:creationId xmlns:a16="http://schemas.microsoft.com/office/drawing/2014/main" id="{E67E60C9-F5AE-8C36-855E-C9A76EBF0C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4" name="Rectangle 2113">
                  <a:extLst>
                    <a:ext uri="{FF2B5EF4-FFF2-40B4-BE49-F238E27FC236}">
                      <a16:creationId xmlns:a16="http://schemas.microsoft.com/office/drawing/2014/main" id="{D4FDAE43-5614-2CDF-5E73-E48FAC2F7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5" name="Rectangle 2114">
                  <a:extLst>
                    <a:ext uri="{FF2B5EF4-FFF2-40B4-BE49-F238E27FC236}">
                      <a16:creationId xmlns:a16="http://schemas.microsoft.com/office/drawing/2014/main" id="{A1DDB608-D469-53A1-6F91-269A2FD67E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6" name="Rectangle 2115">
                  <a:extLst>
                    <a:ext uri="{FF2B5EF4-FFF2-40B4-BE49-F238E27FC236}">
                      <a16:creationId xmlns:a16="http://schemas.microsoft.com/office/drawing/2014/main" id="{D0729820-03B1-2EDE-6B25-BEA33ECBF5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7" name="Rectangle 2116">
                  <a:extLst>
                    <a:ext uri="{FF2B5EF4-FFF2-40B4-BE49-F238E27FC236}">
                      <a16:creationId xmlns:a16="http://schemas.microsoft.com/office/drawing/2014/main" id="{92F5C8E4-E2AE-5300-327A-95D31FEF42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8" name="Rectangle 2117">
                  <a:extLst>
                    <a:ext uri="{FF2B5EF4-FFF2-40B4-BE49-F238E27FC236}">
                      <a16:creationId xmlns:a16="http://schemas.microsoft.com/office/drawing/2014/main" id="{BD8075EC-6815-202C-646C-2FE99F771F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9" name="Rectangle 2118">
                  <a:extLst>
                    <a:ext uri="{FF2B5EF4-FFF2-40B4-BE49-F238E27FC236}">
                      <a16:creationId xmlns:a16="http://schemas.microsoft.com/office/drawing/2014/main" id="{845AD836-2DF1-5090-302F-4008243579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0" name="Rectangle 2119">
                  <a:extLst>
                    <a:ext uri="{FF2B5EF4-FFF2-40B4-BE49-F238E27FC236}">
                      <a16:creationId xmlns:a16="http://schemas.microsoft.com/office/drawing/2014/main" id="{254CF0F9-205C-E5EF-DE41-0DC793BDC0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1" name="Rectangle 2120">
                  <a:extLst>
                    <a:ext uri="{FF2B5EF4-FFF2-40B4-BE49-F238E27FC236}">
                      <a16:creationId xmlns:a16="http://schemas.microsoft.com/office/drawing/2014/main" id="{C64BEB11-13AA-0C8F-C91B-9EC0FA7DF1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2" name="Rectangle 2121">
                  <a:extLst>
                    <a:ext uri="{FF2B5EF4-FFF2-40B4-BE49-F238E27FC236}">
                      <a16:creationId xmlns:a16="http://schemas.microsoft.com/office/drawing/2014/main" id="{83E4B7B9-84C0-5D7A-823E-11D02E5ADA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403" name="Rectangle 2122">
                  <a:extLst>
                    <a:ext uri="{FF2B5EF4-FFF2-40B4-BE49-F238E27FC236}">
                      <a16:creationId xmlns:a16="http://schemas.microsoft.com/office/drawing/2014/main" id="{C5C33556-3B17-BA5C-EA9B-24A70C060F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9" name="Group 2123">
                <a:extLst>
                  <a:ext uri="{FF2B5EF4-FFF2-40B4-BE49-F238E27FC236}">
                    <a16:creationId xmlns:a16="http://schemas.microsoft.com/office/drawing/2014/main" id="{751F97C7-B1C5-E384-363A-48494D4791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39" y="2814"/>
                <a:ext cx="102" cy="158"/>
                <a:chOff x="4255" y="3531"/>
                <a:chExt cx="288" cy="480"/>
              </a:xfrm>
            </p:grpSpPr>
            <p:sp>
              <p:nvSpPr>
                <p:cNvPr id="380" name="Rectangle 2124">
                  <a:extLst>
                    <a:ext uri="{FF2B5EF4-FFF2-40B4-BE49-F238E27FC236}">
                      <a16:creationId xmlns:a16="http://schemas.microsoft.com/office/drawing/2014/main" id="{D39A66A5-ECC1-3E8E-FA83-174D3638A9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1" name="Rectangle 2125">
                  <a:extLst>
                    <a:ext uri="{FF2B5EF4-FFF2-40B4-BE49-F238E27FC236}">
                      <a16:creationId xmlns:a16="http://schemas.microsoft.com/office/drawing/2014/main" id="{041ED986-7DE1-C569-55DD-CD1639FDD6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2" name="Rectangle 2126">
                  <a:extLst>
                    <a:ext uri="{FF2B5EF4-FFF2-40B4-BE49-F238E27FC236}">
                      <a16:creationId xmlns:a16="http://schemas.microsoft.com/office/drawing/2014/main" id="{A3769F71-4128-4500-88E7-23FAB41B07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3" name="Rectangle 2127">
                  <a:extLst>
                    <a:ext uri="{FF2B5EF4-FFF2-40B4-BE49-F238E27FC236}">
                      <a16:creationId xmlns:a16="http://schemas.microsoft.com/office/drawing/2014/main" id="{E9F4FA04-1268-A46D-010E-78E2BEAD4C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4" name="Rectangle 2128">
                  <a:extLst>
                    <a:ext uri="{FF2B5EF4-FFF2-40B4-BE49-F238E27FC236}">
                      <a16:creationId xmlns:a16="http://schemas.microsoft.com/office/drawing/2014/main" id="{51F0FCFF-0F35-EB17-4F75-63A15A4451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85" name="Rectangle 2129">
                  <a:extLst>
                    <a:ext uri="{FF2B5EF4-FFF2-40B4-BE49-F238E27FC236}">
                      <a16:creationId xmlns:a16="http://schemas.microsoft.com/office/drawing/2014/main" id="{2909A132-0C1C-7BE7-8C33-DEDEFBC9FE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6" name="Rectangle 2130">
                  <a:extLst>
                    <a:ext uri="{FF2B5EF4-FFF2-40B4-BE49-F238E27FC236}">
                      <a16:creationId xmlns:a16="http://schemas.microsoft.com/office/drawing/2014/main" id="{942B94C0-D847-AA36-8550-3E64AF6B53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87" name="Rectangle 2131">
                  <a:extLst>
                    <a:ext uri="{FF2B5EF4-FFF2-40B4-BE49-F238E27FC236}">
                      <a16:creationId xmlns:a16="http://schemas.microsoft.com/office/drawing/2014/main" id="{AC4ED6CA-EF7B-119C-C251-1620D4632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8" name="Rectangle 2132">
                  <a:extLst>
                    <a:ext uri="{FF2B5EF4-FFF2-40B4-BE49-F238E27FC236}">
                      <a16:creationId xmlns:a16="http://schemas.microsoft.com/office/drawing/2014/main" id="{8A04921F-67A2-62F1-9800-81E4888EB8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89" name="Rectangle 2133">
                  <a:extLst>
                    <a:ext uri="{FF2B5EF4-FFF2-40B4-BE49-F238E27FC236}">
                      <a16:creationId xmlns:a16="http://schemas.microsoft.com/office/drawing/2014/main" id="{C27810CC-3DF5-4E7D-0C85-E4F26F1B0C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0" name="Rectangle 2134">
                  <a:extLst>
                    <a:ext uri="{FF2B5EF4-FFF2-40B4-BE49-F238E27FC236}">
                      <a16:creationId xmlns:a16="http://schemas.microsoft.com/office/drawing/2014/main" id="{CC9B1115-8D37-2987-A799-BF02C69497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91" name="Rectangle 2135">
                  <a:extLst>
                    <a:ext uri="{FF2B5EF4-FFF2-40B4-BE49-F238E27FC236}">
                      <a16:creationId xmlns:a16="http://schemas.microsoft.com/office/drawing/2014/main" id="{6A785BDD-2C16-9A17-7C63-83D9F2585B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0" name="Group 2136">
                <a:extLst>
                  <a:ext uri="{FF2B5EF4-FFF2-40B4-BE49-F238E27FC236}">
                    <a16:creationId xmlns:a16="http://schemas.microsoft.com/office/drawing/2014/main" id="{033873E1-288D-1732-08D1-13B663BB18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741" y="2814"/>
                <a:ext cx="69" cy="158"/>
                <a:chOff x="3083" y="3531"/>
                <a:chExt cx="192" cy="480"/>
              </a:xfrm>
            </p:grpSpPr>
            <p:sp>
              <p:nvSpPr>
                <p:cNvPr id="371" name="Rectangle 2137">
                  <a:extLst>
                    <a:ext uri="{FF2B5EF4-FFF2-40B4-BE49-F238E27FC236}">
                      <a16:creationId xmlns:a16="http://schemas.microsoft.com/office/drawing/2014/main" id="{661DD486-B96C-8226-B648-FD43C6F8CF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2" name="Rectangle 2138">
                  <a:extLst>
                    <a:ext uri="{FF2B5EF4-FFF2-40B4-BE49-F238E27FC236}">
                      <a16:creationId xmlns:a16="http://schemas.microsoft.com/office/drawing/2014/main" id="{780BD1EA-197D-0482-897A-3179483B30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3" name="Rectangle 2139">
                  <a:extLst>
                    <a:ext uri="{FF2B5EF4-FFF2-40B4-BE49-F238E27FC236}">
                      <a16:creationId xmlns:a16="http://schemas.microsoft.com/office/drawing/2014/main" id="{D31350BC-7D1D-FD48-D91E-A11177E55D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4" name="Rectangle 2140">
                  <a:extLst>
                    <a:ext uri="{FF2B5EF4-FFF2-40B4-BE49-F238E27FC236}">
                      <a16:creationId xmlns:a16="http://schemas.microsoft.com/office/drawing/2014/main" id="{3212F77D-38A2-9AFF-9323-30A28E3BDC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5" name="Rectangle 2141">
                  <a:extLst>
                    <a:ext uri="{FF2B5EF4-FFF2-40B4-BE49-F238E27FC236}">
                      <a16:creationId xmlns:a16="http://schemas.microsoft.com/office/drawing/2014/main" id="{6C80D3AD-2D8E-0701-503F-BB996C2C87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6" name="Rectangle 2142">
                  <a:extLst>
                    <a:ext uri="{FF2B5EF4-FFF2-40B4-BE49-F238E27FC236}">
                      <a16:creationId xmlns:a16="http://schemas.microsoft.com/office/drawing/2014/main" id="{EE420190-6655-6F09-CF85-D49EAEB831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7" name="Rectangle 2143">
                  <a:extLst>
                    <a:ext uri="{FF2B5EF4-FFF2-40B4-BE49-F238E27FC236}">
                      <a16:creationId xmlns:a16="http://schemas.microsoft.com/office/drawing/2014/main" id="{464F8166-35BA-422E-9669-D9BCC7433B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8" name="Rectangle 2144">
                  <a:extLst>
                    <a:ext uri="{FF2B5EF4-FFF2-40B4-BE49-F238E27FC236}">
                      <a16:creationId xmlns:a16="http://schemas.microsoft.com/office/drawing/2014/main" id="{27DB5B87-23A6-A3AC-616D-EA87E48587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9" name="Rectangle 2145">
                  <a:extLst>
                    <a:ext uri="{FF2B5EF4-FFF2-40B4-BE49-F238E27FC236}">
                      <a16:creationId xmlns:a16="http://schemas.microsoft.com/office/drawing/2014/main" id="{7F35AA16-240D-EBC4-296A-88CD958F3B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1" name="Group 2146">
                <a:extLst>
                  <a:ext uri="{FF2B5EF4-FFF2-40B4-BE49-F238E27FC236}">
                    <a16:creationId xmlns:a16="http://schemas.microsoft.com/office/drawing/2014/main" id="{26D65608-B5EE-4D29-912F-7EEF6B06F3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215" y="2814"/>
                <a:ext cx="170" cy="158"/>
                <a:chOff x="4735" y="3531"/>
                <a:chExt cx="480" cy="480"/>
              </a:xfrm>
            </p:grpSpPr>
            <p:sp>
              <p:nvSpPr>
                <p:cNvPr id="355" name="Rectangle 2147">
                  <a:extLst>
                    <a:ext uri="{FF2B5EF4-FFF2-40B4-BE49-F238E27FC236}">
                      <a16:creationId xmlns:a16="http://schemas.microsoft.com/office/drawing/2014/main" id="{FF4545F0-E88C-8265-1942-55B3401D83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6" name="Rectangle 2148">
                  <a:extLst>
                    <a:ext uri="{FF2B5EF4-FFF2-40B4-BE49-F238E27FC236}">
                      <a16:creationId xmlns:a16="http://schemas.microsoft.com/office/drawing/2014/main" id="{40B4604F-4E43-4BBC-E2D9-687AF9D496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7" name="Rectangle 2149">
                  <a:extLst>
                    <a:ext uri="{FF2B5EF4-FFF2-40B4-BE49-F238E27FC236}">
                      <a16:creationId xmlns:a16="http://schemas.microsoft.com/office/drawing/2014/main" id="{27586773-EDDE-4028-827A-C16600B8A2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8" name="Rectangle 2150">
                  <a:extLst>
                    <a:ext uri="{FF2B5EF4-FFF2-40B4-BE49-F238E27FC236}">
                      <a16:creationId xmlns:a16="http://schemas.microsoft.com/office/drawing/2014/main" id="{937CFEC3-2BCD-B5AB-0D90-BB9D349542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9" name="Rectangle 2151">
                  <a:extLst>
                    <a:ext uri="{FF2B5EF4-FFF2-40B4-BE49-F238E27FC236}">
                      <a16:creationId xmlns:a16="http://schemas.microsoft.com/office/drawing/2014/main" id="{F8198FDF-3D86-EFA5-BE2C-63E8D4E8CA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60" name="Rectangle 2152">
                  <a:extLst>
                    <a:ext uri="{FF2B5EF4-FFF2-40B4-BE49-F238E27FC236}">
                      <a16:creationId xmlns:a16="http://schemas.microsoft.com/office/drawing/2014/main" id="{DED6F2C6-F047-5311-6D8D-C133BAC3BD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1" name="Rectangle 2153">
                  <a:extLst>
                    <a:ext uri="{FF2B5EF4-FFF2-40B4-BE49-F238E27FC236}">
                      <a16:creationId xmlns:a16="http://schemas.microsoft.com/office/drawing/2014/main" id="{30AEE48D-6046-D059-4EE9-E93FD6D0E9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62" name="Rectangle 2154">
                  <a:extLst>
                    <a:ext uri="{FF2B5EF4-FFF2-40B4-BE49-F238E27FC236}">
                      <a16:creationId xmlns:a16="http://schemas.microsoft.com/office/drawing/2014/main" id="{74DA40BD-DD76-29C0-2188-76AA08B328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3" name="Rectangle 2155">
                  <a:extLst>
                    <a:ext uri="{FF2B5EF4-FFF2-40B4-BE49-F238E27FC236}">
                      <a16:creationId xmlns:a16="http://schemas.microsoft.com/office/drawing/2014/main" id="{D234E96A-B81D-4841-ECD6-2D379C4342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4" name="Rectangle 2156">
                  <a:extLst>
                    <a:ext uri="{FF2B5EF4-FFF2-40B4-BE49-F238E27FC236}">
                      <a16:creationId xmlns:a16="http://schemas.microsoft.com/office/drawing/2014/main" id="{DC40F534-77E6-9305-E306-D63244584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65" name="Rectangle 2157">
                  <a:extLst>
                    <a:ext uri="{FF2B5EF4-FFF2-40B4-BE49-F238E27FC236}">
                      <a16:creationId xmlns:a16="http://schemas.microsoft.com/office/drawing/2014/main" id="{547B79A6-4635-1218-46F6-E61D27B1D8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66" name="Rectangle 2158">
                  <a:extLst>
                    <a:ext uri="{FF2B5EF4-FFF2-40B4-BE49-F238E27FC236}">
                      <a16:creationId xmlns:a16="http://schemas.microsoft.com/office/drawing/2014/main" id="{E831EC83-63BD-1E95-6CEE-D369415E7E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7" name="Rectangle 2159">
                  <a:extLst>
                    <a:ext uri="{FF2B5EF4-FFF2-40B4-BE49-F238E27FC236}">
                      <a16:creationId xmlns:a16="http://schemas.microsoft.com/office/drawing/2014/main" id="{068AD38E-0637-E135-F299-47F5426ED2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8" name="Rectangle 2160">
                  <a:extLst>
                    <a:ext uri="{FF2B5EF4-FFF2-40B4-BE49-F238E27FC236}">
                      <a16:creationId xmlns:a16="http://schemas.microsoft.com/office/drawing/2014/main" id="{5F27BD71-B58D-41D7-74A1-0351926D25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69" name="Rectangle 2161">
                  <a:extLst>
                    <a:ext uri="{FF2B5EF4-FFF2-40B4-BE49-F238E27FC236}">
                      <a16:creationId xmlns:a16="http://schemas.microsoft.com/office/drawing/2014/main" id="{08E7F5A1-4F5F-06BB-1BAA-F4942D7836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70" name="Rectangle 2162">
                  <a:extLst>
                    <a:ext uri="{FF2B5EF4-FFF2-40B4-BE49-F238E27FC236}">
                      <a16:creationId xmlns:a16="http://schemas.microsoft.com/office/drawing/2014/main" id="{290E0EEA-B533-E901-2217-87768C6BFB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2" name="Group 2163">
                <a:extLst>
                  <a:ext uri="{FF2B5EF4-FFF2-40B4-BE49-F238E27FC236}">
                    <a16:creationId xmlns:a16="http://schemas.microsoft.com/office/drawing/2014/main" id="{815BBBD9-3A8F-1C7C-07B3-651FE56DBF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551" y="2814"/>
                <a:ext cx="88" cy="158"/>
                <a:chOff x="5215" y="3531"/>
                <a:chExt cx="250" cy="480"/>
              </a:xfrm>
            </p:grpSpPr>
            <p:sp>
              <p:nvSpPr>
                <p:cNvPr id="343" name="Rectangle 2164">
                  <a:extLst>
                    <a:ext uri="{FF2B5EF4-FFF2-40B4-BE49-F238E27FC236}">
                      <a16:creationId xmlns:a16="http://schemas.microsoft.com/office/drawing/2014/main" id="{B5A28166-0239-E355-9C78-E0657FF306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4" name="Rectangle 2165">
                  <a:extLst>
                    <a:ext uri="{FF2B5EF4-FFF2-40B4-BE49-F238E27FC236}">
                      <a16:creationId xmlns:a16="http://schemas.microsoft.com/office/drawing/2014/main" id="{6CA2C652-BA42-A82D-4417-819554AE65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963"/>
                  <a:ext cx="25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5" name="Rectangle 2166">
                  <a:extLst>
                    <a:ext uri="{FF2B5EF4-FFF2-40B4-BE49-F238E27FC236}">
                      <a16:creationId xmlns:a16="http://schemas.microsoft.com/office/drawing/2014/main" id="{D1CDB2AF-D64C-917A-70A1-5E3E031DB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94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6" name="Rectangle 2167">
                  <a:extLst>
                    <a:ext uri="{FF2B5EF4-FFF2-40B4-BE49-F238E27FC236}">
                      <a16:creationId xmlns:a16="http://schemas.microsoft.com/office/drawing/2014/main" id="{F15E4D95-3B5B-FA39-5553-4B0B37952A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98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7" name="Rectangle 2168">
                  <a:extLst>
                    <a:ext uri="{FF2B5EF4-FFF2-40B4-BE49-F238E27FC236}">
                      <a16:creationId xmlns:a16="http://schemas.microsoft.com/office/drawing/2014/main" id="{06D8FCE7-7D1A-F0AC-5210-27278F0362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417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8" name="Rectangle 2169">
                  <a:extLst>
                    <a:ext uri="{FF2B5EF4-FFF2-40B4-BE49-F238E27FC236}">
                      <a16:creationId xmlns:a16="http://schemas.microsoft.com/office/drawing/2014/main" id="{246259E0-C4C3-7AC3-CC48-B1676234F9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21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9" name="Rectangle 2170">
                  <a:extLst>
                    <a:ext uri="{FF2B5EF4-FFF2-40B4-BE49-F238E27FC236}">
                      <a16:creationId xmlns:a16="http://schemas.microsoft.com/office/drawing/2014/main" id="{E4777571-76E1-B552-2F61-0A5B6D3CB3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33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0" name="Rectangle 2171">
                  <a:extLst>
                    <a:ext uri="{FF2B5EF4-FFF2-40B4-BE49-F238E27FC236}">
                      <a16:creationId xmlns:a16="http://schemas.microsoft.com/office/drawing/2014/main" id="{5A6B0E0E-EFCE-EE6B-F869-800E1738FA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3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1" name="Rectangle 2172">
                  <a:extLst>
                    <a:ext uri="{FF2B5EF4-FFF2-40B4-BE49-F238E27FC236}">
                      <a16:creationId xmlns:a16="http://schemas.microsoft.com/office/drawing/2014/main" id="{CB869F0F-D0BB-B4AD-2B47-222365FF16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2" name="Rectangle 2173">
                  <a:extLst>
                    <a:ext uri="{FF2B5EF4-FFF2-40B4-BE49-F238E27FC236}">
                      <a16:creationId xmlns:a16="http://schemas.microsoft.com/office/drawing/2014/main" id="{2767C28A-979D-BDD4-21B6-CC9ACCDB40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50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3" name="Rectangle 2174">
                  <a:extLst>
                    <a:ext uri="{FF2B5EF4-FFF2-40B4-BE49-F238E27FC236}">
                      <a16:creationId xmlns:a16="http://schemas.microsoft.com/office/drawing/2014/main" id="{268D6A3B-EE72-1E94-2C37-E9B2690DC7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75" y="3725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54" name="Rectangle 2175">
                  <a:extLst>
                    <a:ext uri="{FF2B5EF4-FFF2-40B4-BE49-F238E27FC236}">
                      <a16:creationId xmlns:a16="http://schemas.microsoft.com/office/drawing/2014/main" id="{D598AF9E-62EB-EFBA-8E81-ECC41937CE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215" y="3531"/>
                  <a:ext cx="25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3" name="Group 2176">
                <a:extLst>
                  <a:ext uri="{FF2B5EF4-FFF2-40B4-BE49-F238E27FC236}">
                    <a16:creationId xmlns:a16="http://schemas.microsoft.com/office/drawing/2014/main" id="{C40F7850-5ED2-DE57-813D-BCD851ED27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 flipV="1">
                <a:off x="1007" y="2814"/>
                <a:ext cx="102" cy="158"/>
                <a:chOff x="4255" y="3531"/>
                <a:chExt cx="288" cy="480"/>
              </a:xfrm>
            </p:grpSpPr>
            <p:sp>
              <p:nvSpPr>
                <p:cNvPr id="331" name="Rectangle 2177">
                  <a:extLst>
                    <a:ext uri="{FF2B5EF4-FFF2-40B4-BE49-F238E27FC236}">
                      <a16:creationId xmlns:a16="http://schemas.microsoft.com/office/drawing/2014/main" id="{17995395-3FCA-069E-E6C3-B462C7EBD3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2" name="Rectangle 2178">
                  <a:extLst>
                    <a:ext uri="{FF2B5EF4-FFF2-40B4-BE49-F238E27FC236}">
                      <a16:creationId xmlns:a16="http://schemas.microsoft.com/office/drawing/2014/main" id="{B09F2EF1-7D01-68A2-86F5-647A4E618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963"/>
                  <a:ext cx="288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3" name="Rectangle 2179">
                  <a:extLst>
                    <a:ext uri="{FF2B5EF4-FFF2-40B4-BE49-F238E27FC236}">
                      <a16:creationId xmlns:a16="http://schemas.microsoft.com/office/drawing/2014/main" id="{6EDEFF20-F1D9-9666-34CC-A405C643F2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37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4" name="Rectangle 2180">
                  <a:extLst>
                    <a:ext uri="{FF2B5EF4-FFF2-40B4-BE49-F238E27FC236}">
                      <a16:creationId xmlns:a16="http://schemas.microsoft.com/office/drawing/2014/main" id="{299BD2BA-B01E-EDA7-BBDE-3F03527123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748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5" name="Rectangle 2181">
                  <a:extLst>
                    <a:ext uri="{FF2B5EF4-FFF2-40B4-BE49-F238E27FC236}">
                      <a16:creationId xmlns:a16="http://schemas.microsoft.com/office/drawing/2014/main" id="{338C6D79-7B44-B5A7-8F44-374E15C75D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71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36" name="Rectangle 2182">
                  <a:extLst>
                    <a:ext uri="{FF2B5EF4-FFF2-40B4-BE49-F238E27FC236}">
                      <a16:creationId xmlns:a16="http://schemas.microsoft.com/office/drawing/2014/main" id="{3A9B8362-D576-3CDB-E367-1FB28289AD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402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7" name="Rectangle 2183">
                  <a:extLst>
                    <a:ext uri="{FF2B5EF4-FFF2-40B4-BE49-F238E27FC236}">
                      <a16:creationId xmlns:a16="http://schemas.microsoft.com/office/drawing/2014/main" id="{6A29C588-80ED-09F9-00EA-A2C84E8FA5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304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2184">
                  <a:extLst>
                    <a:ext uri="{FF2B5EF4-FFF2-40B4-BE49-F238E27FC236}">
                      <a16:creationId xmlns:a16="http://schemas.microsoft.com/office/drawing/2014/main" id="{75EA7531-6BF1-2A15-BF87-1007269A2E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81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9" name="Rectangle 2185">
                  <a:extLst>
                    <a:ext uri="{FF2B5EF4-FFF2-40B4-BE49-F238E27FC236}">
                      <a16:creationId xmlns:a16="http://schemas.microsoft.com/office/drawing/2014/main" id="{140F1A2A-8797-34B2-DD77-F1F62AA17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56" y="3623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0" name="Rectangle 2186">
                  <a:extLst>
                    <a:ext uri="{FF2B5EF4-FFF2-40B4-BE49-F238E27FC236}">
                      <a16:creationId xmlns:a16="http://schemas.microsoft.com/office/drawing/2014/main" id="{ECA9A683-89F8-31C6-C20C-53C56327BD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344" y="3698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1" name="Rectangle 2187">
                  <a:extLst>
                    <a:ext uri="{FF2B5EF4-FFF2-40B4-BE49-F238E27FC236}">
                      <a16:creationId xmlns:a16="http://schemas.microsoft.com/office/drawing/2014/main" id="{35B67AB0-3EF2-38D8-3DA7-2863A5B8B8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494" y="3719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42" name="Rectangle 2188">
                  <a:extLst>
                    <a:ext uri="{FF2B5EF4-FFF2-40B4-BE49-F238E27FC236}">
                      <a16:creationId xmlns:a16="http://schemas.microsoft.com/office/drawing/2014/main" id="{DCD55E92-3689-B806-FC9D-7BD2D151A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255" y="3531"/>
                  <a:ext cx="288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4" name="Group 2189">
                <a:extLst>
                  <a:ext uri="{FF2B5EF4-FFF2-40B4-BE49-F238E27FC236}">
                    <a16:creationId xmlns:a16="http://schemas.microsoft.com/office/drawing/2014/main" id="{783494A0-28C5-A3D2-20AB-10D69CAB15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110" y="2814"/>
                <a:ext cx="68" cy="158"/>
                <a:chOff x="3083" y="3531"/>
                <a:chExt cx="192" cy="480"/>
              </a:xfrm>
            </p:grpSpPr>
            <p:sp>
              <p:nvSpPr>
                <p:cNvPr id="322" name="Rectangle 2190">
                  <a:extLst>
                    <a:ext uri="{FF2B5EF4-FFF2-40B4-BE49-F238E27FC236}">
                      <a16:creationId xmlns:a16="http://schemas.microsoft.com/office/drawing/2014/main" id="{4C8C398D-9DFA-CD66-C929-0C9E709067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3" name="Rectangle 2191">
                  <a:extLst>
                    <a:ext uri="{FF2B5EF4-FFF2-40B4-BE49-F238E27FC236}">
                      <a16:creationId xmlns:a16="http://schemas.microsoft.com/office/drawing/2014/main" id="{8696FB7E-4BDD-98B4-1B24-18F26B94F1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4" name="Rectangle 2192">
                  <a:extLst>
                    <a:ext uri="{FF2B5EF4-FFF2-40B4-BE49-F238E27FC236}">
                      <a16:creationId xmlns:a16="http://schemas.microsoft.com/office/drawing/2014/main" id="{532B5D13-5E50-3208-A1A2-A57A79EC65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5" name="Rectangle 2193">
                  <a:extLst>
                    <a:ext uri="{FF2B5EF4-FFF2-40B4-BE49-F238E27FC236}">
                      <a16:creationId xmlns:a16="http://schemas.microsoft.com/office/drawing/2014/main" id="{53F310B4-CA67-6195-458A-5580BE9293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6" name="Rectangle 2194">
                  <a:extLst>
                    <a:ext uri="{FF2B5EF4-FFF2-40B4-BE49-F238E27FC236}">
                      <a16:creationId xmlns:a16="http://schemas.microsoft.com/office/drawing/2014/main" id="{3F703A5A-8E66-E597-55F8-5E8251BE55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7" name="Rectangle 2195">
                  <a:extLst>
                    <a:ext uri="{FF2B5EF4-FFF2-40B4-BE49-F238E27FC236}">
                      <a16:creationId xmlns:a16="http://schemas.microsoft.com/office/drawing/2014/main" id="{081D3CF3-6FCC-3BE1-25E6-5BBC048E28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8" name="Rectangle 2196">
                  <a:extLst>
                    <a:ext uri="{FF2B5EF4-FFF2-40B4-BE49-F238E27FC236}">
                      <a16:creationId xmlns:a16="http://schemas.microsoft.com/office/drawing/2014/main" id="{2917183B-731E-9A90-984F-11C2AE2F0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9" name="Rectangle 2197">
                  <a:extLst>
                    <a:ext uri="{FF2B5EF4-FFF2-40B4-BE49-F238E27FC236}">
                      <a16:creationId xmlns:a16="http://schemas.microsoft.com/office/drawing/2014/main" id="{072B3E8C-F4C2-4905-9A3E-C24B6F7853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30" name="Rectangle 2198">
                  <a:extLst>
                    <a:ext uri="{FF2B5EF4-FFF2-40B4-BE49-F238E27FC236}">
                      <a16:creationId xmlns:a16="http://schemas.microsoft.com/office/drawing/2014/main" id="{36A10057-3098-9D08-6623-5D4480AE0D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5" name="Group 2199">
                <a:extLst>
                  <a:ext uri="{FF2B5EF4-FFF2-40B4-BE49-F238E27FC236}">
                    <a16:creationId xmlns:a16="http://schemas.microsoft.com/office/drawing/2014/main" id="{BAD52322-433D-2BF4-396F-F694C651DB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62" y="2814"/>
                <a:ext cx="68" cy="158"/>
                <a:chOff x="3083" y="3531"/>
                <a:chExt cx="192" cy="480"/>
              </a:xfrm>
            </p:grpSpPr>
            <p:sp>
              <p:nvSpPr>
                <p:cNvPr id="313" name="Rectangle 2200">
                  <a:extLst>
                    <a:ext uri="{FF2B5EF4-FFF2-40B4-BE49-F238E27FC236}">
                      <a16:creationId xmlns:a16="http://schemas.microsoft.com/office/drawing/2014/main" id="{520CC3D1-0BC0-35FE-5CF5-46DC4C7CEC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4" name="Rectangle 2201">
                  <a:extLst>
                    <a:ext uri="{FF2B5EF4-FFF2-40B4-BE49-F238E27FC236}">
                      <a16:creationId xmlns:a16="http://schemas.microsoft.com/office/drawing/2014/main" id="{59621014-3D24-F717-0FB0-1B4F0B7E4E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5" name="Rectangle 2202">
                  <a:extLst>
                    <a:ext uri="{FF2B5EF4-FFF2-40B4-BE49-F238E27FC236}">
                      <a16:creationId xmlns:a16="http://schemas.microsoft.com/office/drawing/2014/main" id="{29F45ED6-D7B4-3023-E0EE-3ED719F07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6" name="Rectangle 2203">
                  <a:extLst>
                    <a:ext uri="{FF2B5EF4-FFF2-40B4-BE49-F238E27FC236}">
                      <a16:creationId xmlns:a16="http://schemas.microsoft.com/office/drawing/2014/main" id="{00F1BAF9-7A88-8A8F-F0C4-EEAC744CD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7" name="Rectangle 2204">
                  <a:extLst>
                    <a:ext uri="{FF2B5EF4-FFF2-40B4-BE49-F238E27FC236}">
                      <a16:creationId xmlns:a16="http://schemas.microsoft.com/office/drawing/2014/main" id="{A10BAD51-DD50-CDA4-EB33-E823C30593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8" name="Rectangle 2205">
                  <a:extLst>
                    <a:ext uri="{FF2B5EF4-FFF2-40B4-BE49-F238E27FC236}">
                      <a16:creationId xmlns:a16="http://schemas.microsoft.com/office/drawing/2014/main" id="{C2F7ADC4-DEA3-F0FC-6F83-40AC1F084E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9" name="Rectangle 2206">
                  <a:extLst>
                    <a:ext uri="{FF2B5EF4-FFF2-40B4-BE49-F238E27FC236}">
                      <a16:creationId xmlns:a16="http://schemas.microsoft.com/office/drawing/2014/main" id="{FEFC7351-AF41-C24E-A919-6E253F0DC5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0" name="Rectangle 2207">
                  <a:extLst>
                    <a:ext uri="{FF2B5EF4-FFF2-40B4-BE49-F238E27FC236}">
                      <a16:creationId xmlns:a16="http://schemas.microsoft.com/office/drawing/2014/main" id="{A02FEC4D-E28E-3410-94F9-50964D3B92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21" name="Rectangle 2208">
                  <a:extLst>
                    <a:ext uri="{FF2B5EF4-FFF2-40B4-BE49-F238E27FC236}">
                      <a16:creationId xmlns:a16="http://schemas.microsoft.com/office/drawing/2014/main" id="{42FD224D-C7FC-BD98-6782-23E6F3FFE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6" name="Group 2209">
                <a:extLst>
                  <a:ext uri="{FF2B5EF4-FFF2-40B4-BE49-F238E27FC236}">
                    <a16:creationId xmlns:a16="http://schemas.microsoft.com/office/drawing/2014/main" id="{9B4CC365-CDD8-5F3E-F117-F9687E71E6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837" y="2814"/>
                <a:ext cx="170" cy="158"/>
                <a:chOff x="4735" y="3531"/>
                <a:chExt cx="480" cy="480"/>
              </a:xfrm>
            </p:grpSpPr>
            <p:sp>
              <p:nvSpPr>
                <p:cNvPr id="297" name="Rectangle 2210">
                  <a:extLst>
                    <a:ext uri="{FF2B5EF4-FFF2-40B4-BE49-F238E27FC236}">
                      <a16:creationId xmlns:a16="http://schemas.microsoft.com/office/drawing/2014/main" id="{F2724AF4-BEFB-5148-1EB5-36C1980BF0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8" name="Rectangle 2211">
                  <a:extLst>
                    <a:ext uri="{FF2B5EF4-FFF2-40B4-BE49-F238E27FC236}">
                      <a16:creationId xmlns:a16="http://schemas.microsoft.com/office/drawing/2014/main" id="{0732BF9B-1398-18CC-2AC2-283EF856A2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963"/>
                  <a:ext cx="480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9" name="Rectangle 2212">
                  <a:extLst>
                    <a:ext uri="{FF2B5EF4-FFF2-40B4-BE49-F238E27FC236}">
                      <a16:creationId xmlns:a16="http://schemas.microsoft.com/office/drawing/2014/main" id="{26696CC5-79C1-F788-998B-CB9EC496B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10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0" name="Rectangle 2213">
                  <a:extLst>
                    <a:ext uri="{FF2B5EF4-FFF2-40B4-BE49-F238E27FC236}">
                      <a16:creationId xmlns:a16="http://schemas.microsoft.com/office/drawing/2014/main" id="{7516CFBF-9CBA-6EB3-D2DD-91AEA321D7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45" y="3723"/>
                  <a:ext cx="144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1" name="Rectangle 2214">
                  <a:extLst>
                    <a:ext uri="{FF2B5EF4-FFF2-40B4-BE49-F238E27FC236}">
                      <a16:creationId xmlns:a16="http://schemas.microsoft.com/office/drawing/2014/main" id="{5D4D5D02-A844-F227-72BF-D7B1168143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76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02" name="Rectangle 2215">
                  <a:extLst>
                    <a:ext uri="{FF2B5EF4-FFF2-40B4-BE49-F238E27FC236}">
                      <a16:creationId xmlns:a16="http://schemas.microsoft.com/office/drawing/2014/main" id="{C5EAE6D0-0BA6-3594-3244-B995C22C32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022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3" name="Rectangle 2216">
                  <a:extLst>
                    <a:ext uri="{FF2B5EF4-FFF2-40B4-BE49-F238E27FC236}">
                      <a16:creationId xmlns:a16="http://schemas.microsoft.com/office/drawing/2014/main" id="{006392FA-C980-E62F-8599-5D71E5DE9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43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04" name="Rectangle 2217">
                  <a:extLst>
                    <a:ext uri="{FF2B5EF4-FFF2-40B4-BE49-F238E27FC236}">
                      <a16:creationId xmlns:a16="http://schemas.microsoft.com/office/drawing/2014/main" id="{263171E4-831D-1E1C-82E9-D32BC2A6ED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5166" y="3579"/>
                  <a:ext cx="23" cy="169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5" name="Rectangle 2218">
                  <a:extLst>
                    <a:ext uri="{FF2B5EF4-FFF2-40B4-BE49-F238E27FC236}">
                      <a16:creationId xmlns:a16="http://schemas.microsoft.com/office/drawing/2014/main" id="{DFC88AAE-8DF4-734C-FB6B-2027597DD5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914" y="3531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6" name="Rectangle 2219">
                  <a:extLst>
                    <a:ext uri="{FF2B5EF4-FFF2-40B4-BE49-F238E27FC236}">
                      <a16:creationId xmlns:a16="http://schemas.microsoft.com/office/drawing/2014/main" id="{1E97471F-BF3E-C570-47A6-5169AC439C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857" y="3723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07" name="Rectangle 2220">
                  <a:extLst>
                    <a:ext uri="{FF2B5EF4-FFF2-40B4-BE49-F238E27FC236}">
                      <a16:creationId xmlns:a16="http://schemas.microsoft.com/office/drawing/2014/main" id="{B0AD71C6-9814-BE24-3E49-38A4E783B5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20" y="368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243225" tIns="621624" rIns="1243225" bIns="621624" anchor="ctr"/>
                <a:lstStyle/>
                <a:p>
                  <a:pPr eaLnBrk="0" hangingPunct="0"/>
                  <a:endParaRPr lang="en-US" sz="1400">
                    <a:solidFill>
                      <a:schemeClr val="bg2"/>
                    </a:solidFill>
                    <a:latin typeface="Arial" charset="0"/>
                  </a:endParaRPr>
                </a:p>
              </p:txBody>
            </p:sp>
            <p:sp>
              <p:nvSpPr>
                <p:cNvPr id="308" name="Rectangle 2221">
                  <a:extLst>
                    <a:ext uri="{FF2B5EF4-FFF2-40B4-BE49-F238E27FC236}">
                      <a16:creationId xmlns:a16="http://schemas.microsoft.com/office/drawing/2014/main" id="{C6CC14C2-C4AC-6C55-D1B3-F98DFA3648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53" y="3721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09" name="Rectangle 2222">
                  <a:extLst>
                    <a:ext uri="{FF2B5EF4-FFF2-40B4-BE49-F238E27FC236}">
                      <a16:creationId xmlns:a16="http://schemas.microsoft.com/office/drawing/2014/main" id="{A51E7BE8-3557-D966-8428-ABD4EC5146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930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0" name="Rectangle 2223">
                  <a:extLst>
                    <a:ext uri="{FF2B5EF4-FFF2-40B4-BE49-F238E27FC236}">
                      <a16:creationId xmlns:a16="http://schemas.microsoft.com/office/drawing/2014/main" id="{810D02C4-0FEC-852A-522F-ED5D97D8D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4784" y="3796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1" name="Rectangle 2224">
                  <a:extLst>
                    <a:ext uri="{FF2B5EF4-FFF2-40B4-BE49-F238E27FC236}">
                      <a16:creationId xmlns:a16="http://schemas.microsoft.com/office/drawing/2014/main" id="{C63D1E71-CFF9-A451-5F43-B23AD78DBD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 flipV="1">
                  <a:off x="5108" y="3796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312" name="Rectangle 2225">
                  <a:extLst>
                    <a:ext uri="{FF2B5EF4-FFF2-40B4-BE49-F238E27FC236}">
                      <a16:creationId xmlns:a16="http://schemas.microsoft.com/office/drawing/2014/main" id="{DDF233D4-AF68-8E76-642E-B606FCFE1C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735" y="3531"/>
                  <a:ext cx="480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7" name="Group 2226">
                <a:extLst>
                  <a:ext uri="{FF2B5EF4-FFF2-40B4-BE49-F238E27FC236}">
                    <a16:creationId xmlns:a16="http://schemas.microsoft.com/office/drawing/2014/main" id="{9F6CE6CE-0482-902E-D607-AF8C7C55BB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3" y="3130"/>
                <a:ext cx="68" cy="157"/>
                <a:chOff x="3083" y="3531"/>
                <a:chExt cx="192" cy="480"/>
              </a:xfrm>
            </p:grpSpPr>
            <p:sp>
              <p:nvSpPr>
                <p:cNvPr id="288" name="Rectangle 2227">
                  <a:extLst>
                    <a:ext uri="{FF2B5EF4-FFF2-40B4-BE49-F238E27FC236}">
                      <a16:creationId xmlns:a16="http://schemas.microsoft.com/office/drawing/2014/main" id="{29311EC6-C4D4-D6A5-F67F-CBCC78153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89" name="Rectangle 2228">
                  <a:extLst>
                    <a:ext uri="{FF2B5EF4-FFF2-40B4-BE49-F238E27FC236}">
                      <a16:creationId xmlns:a16="http://schemas.microsoft.com/office/drawing/2014/main" id="{124301C9-07C1-854D-89D4-793E72ECDE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963"/>
                  <a:ext cx="192" cy="48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0" name="Rectangle 2229">
                  <a:extLst>
                    <a:ext uri="{FF2B5EF4-FFF2-40B4-BE49-F238E27FC236}">
                      <a16:creationId xmlns:a16="http://schemas.microsoft.com/office/drawing/2014/main" id="{E68BA09E-5A4E-D807-F6E6-07E573C79E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31" y="3579"/>
                  <a:ext cx="23" cy="144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1" name="Rectangle 2230">
                  <a:extLst>
                    <a:ext uri="{FF2B5EF4-FFF2-40B4-BE49-F238E27FC236}">
                      <a16:creationId xmlns:a16="http://schemas.microsoft.com/office/drawing/2014/main" id="{0206445B-B55D-671E-9748-C82DEB5D98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54" y="3844"/>
                  <a:ext cx="96" cy="2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2" name="Rectangle 2231">
                  <a:extLst>
                    <a:ext uri="{FF2B5EF4-FFF2-40B4-BE49-F238E27FC236}">
                      <a16:creationId xmlns:a16="http://schemas.microsoft.com/office/drawing/2014/main" id="{C869EA30-0176-8473-F023-BAA5A45C43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08" y="3867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3" name="Rectangle 2232">
                  <a:extLst>
                    <a:ext uri="{FF2B5EF4-FFF2-40B4-BE49-F238E27FC236}">
                      <a16:creationId xmlns:a16="http://schemas.microsoft.com/office/drawing/2014/main" id="{4F08F8D2-3701-FAAD-F1BD-1F1B32C0F8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204" y="3771"/>
                  <a:ext cx="23" cy="96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4" name="Rectangle 2233">
                  <a:extLst>
                    <a:ext uri="{FF2B5EF4-FFF2-40B4-BE49-F238E27FC236}">
                      <a16:creationId xmlns:a16="http://schemas.microsoft.com/office/drawing/2014/main" id="{D97D7C98-5669-8E5C-9C47-035E95BAD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81" y="3650"/>
                  <a:ext cx="23" cy="96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5" name="Rectangle 2234">
                  <a:extLst>
                    <a:ext uri="{FF2B5EF4-FFF2-40B4-BE49-F238E27FC236}">
                      <a16:creationId xmlns:a16="http://schemas.microsoft.com/office/drawing/2014/main" id="{56C53994-EFA7-742D-33B9-07F1ADE613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169" y="3725"/>
                  <a:ext cx="58" cy="23"/>
                </a:xfrm>
                <a:prstGeom prst="rect">
                  <a:avLst/>
                </a:prstGeom>
                <a:solidFill>
                  <a:srgbClr val="FFCC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63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  <p:sp>
              <p:nvSpPr>
                <p:cNvPr id="296" name="Rectangle 2235">
                  <a:extLst>
                    <a:ext uri="{FF2B5EF4-FFF2-40B4-BE49-F238E27FC236}">
                      <a16:creationId xmlns:a16="http://schemas.microsoft.com/office/drawing/2014/main" id="{A46C9D2A-536B-79FB-C6E6-0F70AA11FF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3083" y="3531"/>
                  <a:ext cx="192" cy="48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CC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lIns="1314330" tIns="657177" rIns="1314330" bIns="657177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2" name="Group 2236">
              <a:extLst>
                <a:ext uri="{FF2B5EF4-FFF2-40B4-BE49-F238E27FC236}">
                  <a16:creationId xmlns:a16="http://schemas.microsoft.com/office/drawing/2014/main" id="{EB28B468-52D0-7D8B-5628-FFCC946D52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" y="2773"/>
              <a:ext cx="938" cy="881"/>
              <a:chOff x="2000" y="1244"/>
              <a:chExt cx="1984" cy="2007"/>
            </a:xfrm>
          </p:grpSpPr>
          <p:grpSp>
            <p:nvGrpSpPr>
              <p:cNvPr id="117" name="Group 2237">
                <a:extLst>
                  <a:ext uri="{FF2B5EF4-FFF2-40B4-BE49-F238E27FC236}">
                    <a16:creationId xmlns:a16="http://schemas.microsoft.com/office/drawing/2014/main" id="{4704783B-0112-EE70-3868-61C83511BB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77" y="1244"/>
                <a:ext cx="1788" cy="1994"/>
                <a:chOff x="470" y="1230"/>
                <a:chExt cx="2383" cy="2662"/>
              </a:xfrm>
            </p:grpSpPr>
            <p:sp>
              <p:nvSpPr>
                <p:cNvPr id="222" name="Rectangle 2238">
                  <a:extLst>
                    <a:ext uri="{FF2B5EF4-FFF2-40B4-BE49-F238E27FC236}">
                      <a16:creationId xmlns:a16="http://schemas.microsoft.com/office/drawing/2014/main" id="{E64CF705-C6A6-1AEE-FE80-4F235F235A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681" y="2793"/>
                  <a:ext cx="1457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2239">
                  <a:extLst>
                    <a:ext uri="{FF2B5EF4-FFF2-40B4-BE49-F238E27FC236}">
                      <a16:creationId xmlns:a16="http://schemas.microsoft.com/office/drawing/2014/main" id="{AEE4BBBA-2606-9874-6CDF-6389B98A1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948" y="2607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4" name="Rectangle 2240">
                  <a:extLst>
                    <a:ext uri="{FF2B5EF4-FFF2-40B4-BE49-F238E27FC236}">
                      <a16:creationId xmlns:a16="http://schemas.microsoft.com/office/drawing/2014/main" id="{E5206F5E-A4C6-DBB6-EC00-AD801DB222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20" y="2549"/>
                  <a:ext cx="1457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Rectangle 2241">
                  <a:extLst>
                    <a:ext uri="{FF2B5EF4-FFF2-40B4-BE49-F238E27FC236}">
                      <a16:creationId xmlns:a16="http://schemas.microsoft.com/office/drawing/2014/main" id="{6DD86DD5-B2FC-D936-EB3C-CD49CB1A58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587" y="2576"/>
                  <a:ext cx="2608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6" name="Rectangle 2242">
                  <a:extLst>
                    <a:ext uri="{FF2B5EF4-FFF2-40B4-BE49-F238E27FC236}">
                      <a16:creationId xmlns:a16="http://schemas.microsoft.com/office/drawing/2014/main" id="{E06C52F4-48E7-1664-8FD2-182E172318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269" y="2548"/>
                  <a:ext cx="24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Rectangle 2243">
                  <a:extLst>
                    <a:ext uri="{FF2B5EF4-FFF2-40B4-BE49-F238E27FC236}">
                      <a16:creationId xmlns:a16="http://schemas.microsoft.com/office/drawing/2014/main" id="{FFB6605F-A653-079B-64F6-B4CD22B6A4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74" y="2370"/>
                  <a:ext cx="2303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8" name="Rectangle 2244">
                  <a:extLst>
                    <a:ext uri="{FF2B5EF4-FFF2-40B4-BE49-F238E27FC236}">
                      <a16:creationId xmlns:a16="http://schemas.microsoft.com/office/drawing/2014/main" id="{3B5392B0-5BBD-DDF5-229C-6AE65FD861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994" y="2655"/>
                  <a:ext cx="2303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Rectangle 2245">
                  <a:extLst>
                    <a:ext uri="{FF2B5EF4-FFF2-40B4-BE49-F238E27FC236}">
                      <a16:creationId xmlns:a16="http://schemas.microsoft.com/office/drawing/2014/main" id="{3BC3980D-5EDF-0806-4C0B-0E0B476DE1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245" y="1864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30" name="Group 2246">
                  <a:extLst>
                    <a:ext uri="{FF2B5EF4-FFF2-40B4-BE49-F238E27FC236}">
                      <a16:creationId xmlns:a16="http://schemas.microsoft.com/office/drawing/2014/main" id="{42382DCB-0D1B-58E8-3C65-A21F4BD203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98" y="3105"/>
                  <a:ext cx="69" cy="324"/>
                  <a:chOff x="2198" y="3105"/>
                  <a:chExt cx="69" cy="324"/>
                </a:xfrm>
              </p:grpSpPr>
              <p:sp>
                <p:nvSpPr>
                  <p:cNvPr id="251" name="Rectangle 2247">
                    <a:extLst>
                      <a:ext uri="{FF2B5EF4-FFF2-40B4-BE49-F238E27FC236}">
                        <a16:creationId xmlns:a16="http://schemas.microsoft.com/office/drawing/2014/main" id="{E2D83730-67E1-8D82-D365-81C428D67C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2" name="Rectangle 2248">
                    <a:extLst>
                      <a:ext uri="{FF2B5EF4-FFF2-40B4-BE49-F238E27FC236}">
                        <a16:creationId xmlns:a16="http://schemas.microsoft.com/office/drawing/2014/main" id="{99E9296F-1ADC-F35F-73FC-26D33EA0EA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1" name="Rectangle 2249">
                  <a:extLst>
                    <a:ext uri="{FF2B5EF4-FFF2-40B4-BE49-F238E27FC236}">
                      <a16:creationId xmlns:a16="http://schemas.microsoft.com/office/drawing/2014/main" id="{002BDE4F-53D4-FBB1-6621-1E2FCE1FCA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419" y="2669"/>
                  <a:ext cx="69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2" name="Rectangle 2250">
                  <a:extLst>
                    <a:ext uri="{FF2B5EF4-FFF2-40B4-BE49-F238E27FC236}">
                      <a16:creationId xmlns:a16="http://schemas.microsoft.com/office/drawing/2014/main" id="{832A136C-8080-26A3-19EB-970B02488A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636" y="2480"/>
                  <a:ext cx="2033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Rectangle 2251">
                  <a:extLst>
                    <a:ext uri="{FF2B5EF4-FFF2-40B4-BE49-F238E27FC236}">
                      <a16:creationId xmlns:a16="http://schemas.microsoft.com/office/drawing/2014/main" id="{A0C665F4-A30D-7BC1-0038-A774F85872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113" y="3073"/>
                  <a:ext cx="1457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4" name="Rectangle 2252">
                  <a:extLst>
                    <a:ext uri="{FF2B5EF4-FFF2-40B4-BE49-F238E27FC236}">
                      <a16:creationId xmlns:a16="http://schemas.microsoft.com/office/drawing/2014/main" id="{72148AC7-0397-582C-2CE5-378E34448C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761" y="2352"/>
                  <a:ext cx="69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Rectangle 2253">
                  <a:extLst>
                    <a:ext uri="{FF2B5EF4-FFF2-40B4-BE49-F238E27FC236}">
                      <a16:creationId xmlns:a16="http://schemas.microsoft.com/office/drawing/2014/main" id="{ADD38CC0-00C6-3487-2BE4-25CDE0E18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486" y="2056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36" name="Group 2254">
                  <a:extLst>
                    <a:ext uri="{FF2B5EF4-FFF2-40B4-BE49-F238E27FC236}">
                      <a16:creationId xmlns:a16="http://schemas.microsoft.com/office/drawing/2014/main" id="{C48DDE22-EFB8-BD34-3C29-B787F16A7E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53" y="3074"/>
                  <a:ext cx="69" cy="324"/>
                  <a:chOff x="2198" y="3105"/>
                  <a:chExt cx="69" cy="324"/>
                </a:xfrm>
              </p:grpSpPr>
              <p:sp>
                <p:nvSpPr>
                  <p:cNvPr id="249" name="Rectangle 2255">
                    <a:extLst>
                      <a:ext uri="{FF2B5EF4-FFF2-40B4-BE49-F238E27FC236}">
                        <a16:creationId xmlns:a16="http://schemas.microsoft.com/office/drawing/2014/main" id="{D5508575-AAA7-AA15-2CA6-EA8D4FD0CD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0" name="Rectangle 2256">
                    <a:extLst>
                      <a:ext uri="{FF2B5EF4-FFF2-40B4-BE49-F238E27FC236}">
                        <a16:creationId xmlns:a16="http://schemas.microsoft.com/office/drawing/2014/main" id="{1F729ACC-C3DD-7758-0BED-7D4EC22697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7" name="Rectangle 2257">
                  <a:extLst>
                    <a:ext uri="{FF2B5EF4-FFF2-40B4-BE49-F238E27FC236}">
                      <a16:creationId xmlns:a16="http://schemas.microsoft.com/office/drawing/2014/main" id="{68AFE086-6DC4-88C7-EDBB-20358F723D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336" y="2417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8" name="Rectangle 2258">
                  <a:extLst>
                    <a:ext uri="{FF2B5EF4-FFF2-40B4-BE49-F238E27FC236}">
                      <a16:creationId xmlns:a16="http://schemas.microsoft.com/office/drawing/2014/main" id="{A0DB959D-2C83-EBA1-75DC-30061E520A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539" y="2141"/>
                  <a:ext cx="69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9" name="Rectangle 2259">
                  <a:extLst>
                    <a:ext uri="{FF2B5EF4-FFF2-40B4-BE49-F238E27FC236}">
                      <a16:creationId xmlns:a16="http://schemas.microsoft.com/office/drawing/2014/main" id="{CC538BE1-9CB8-027A-B109-E1A93693DA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46" y="3016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0" name="Group 2260">
                  <a:extLst>
                    <a:ext uri="{FF2B5EF4-FFF2-40B4-BE49-F238E27FC236}">
                      <a16:creationId xmlns:a16="http://schemas.microsoft.com/office/drawing/2014/main" id="{010A136A-1349-4BBF-8D50-F1B0EB6B997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1042" y="2475"/>
                  <a:ext cx="114" cy="1129"/>
                  <a:chOff x="1090" y="1659"/>
                  <a:chExt cx="114" cy="1129"/>
                </a:xfrm>
              </p:grpSpPr>
              <p:sp>
                <p:nvSpPr>
                  <p:cNvPr id="246" name="Rectangle 2261">
                    <a:extLst>
                      <a:ext uri="{FF2B5EF4-FFF2-40B4-BE49-F238E27FC236}">
                        <a16:creationId xmlns:a16="http://schemas.microsoft.com/office/drawing/2014/main" id="{96D59D52-ECE3-58AC-2BE0-1D77658E1B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814" y="1935"/>
                    <a:ext cx="576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" name="Rectangle 2262">
                    <a:extLst>
                      <a:ext uri="{FF2B5EF4-FFF2-40B4-BE49-F238E27FC236}">
                        <a16:creationId xmlns:a16="http://schemas.microsoft.com/office/drawing/2014/main" id="{132AA9AC-BF90-8B01-25B7-9EFD18D313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905" y="2488"/>
                    <a:ext cx="576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8" name="Rectangle 2263">
                    <a:extLst>
                      <a:ext uri="{FF2B5EF4-FFF2-40B4-BE49-F238E27FC236}">
                        <a16:creationId xmlns:a16="http://schemas.microsoft.com/office/drawing/2014/main" id="{6ADD5EC8-DF81-8423-9F1F-D80A1332E0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1108" y="2212"/>
                    <a:ext cx="69" cy="23"/>
                  </a:xfrm>
                  <a:prstGeom prst="rect">
                    <a:avLst/>
                  </a:prstGeom>
                  <a:solidFill>
                    <a:srgbClr val="FF0066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41" name="Rectangle 2264">
                  <a:extLst>
                    <a:ext uri="{FF2B5EF4-FFF2-40B4-BE49-F238E27FC236}">
                      <a16:creationId xmlns:a16="http://schemas.microsoft.com/office/drawing/2014/main" id="{401126DA-E9CB-0EC1-A53A-584F80E072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247" y="2249"/>
                  <a:ext cx="1457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" name="Rectangle 2265">
                  <a:extLst>
                    <a:ext uri="{FF2B5EF4-FFF2-40B4-BE49-F238E27FC236}">
                      <a16:creationId xmlns:a16="http://schemas.microsoft.com/office/drawing/2014/main" id="{C742848D-62A7-5A3F-8336-A3BE75C93C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491" y="2125"/>
                  <a:ext cx="69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" name="Rectangle 2266">
                  <a:extLst>
                    <a:ext uri="{FF2B5EF4-FFF2-40B4-BE49-F238E27FC236}">
                      <a16:creationId xmlns:a16="http://schemas.microsoft.com/office/drawing/2014/main" id="{6B43213D-44F4-4261-8EC5-60DEEFBE6C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67" y="1960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4" name="Rectangle 2267">
                  <a:extLst>
                    <a:ext uri="{FF2B5EF4-FFF2-40B4-BE49-F238E27FC236}">
                      <a16:creationId xmlns:a16="http://schemas.microsoft.com/office/drawing/2014/main" id="{7D6D141B-B6A4-960B-4E42-1573DAA1C6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360" y="2651"/>
                  <a:ext cx="576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Rectangle 2268">
                  <a:extLst>
                    <a:ext uri="{FF2B5EF4-FFF2-40B4-BE49-F238E27FC236}">
                      <a16:creationId xmlns:a16="http://schemas.microsoft.com/office/drawing/2014/main" id="{F3F04161-55F8-64CF-E991-E3656CCAE3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563" y="2375"/>
                  <a:ext cx="69" cy="23"/>
                </a:xfrm>
                <a:prstGeom prst="rect">
                  <a:avLst/>
                </a:prstGeom>
                <a:solidFill>
                  <a:srgbClr val="FF0066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8" name="Group 2269">
                <a:extLst>
                  <a:ext uri="{FF2B5EF4-FFF2-40B4-BE49-F238E27FC236}">
                    <a16:creationId xmlns:a16="http://schemas.microsoft.com/office/drawing/2014/main" id="{482F3BD7-B1FC-0421-281F-713F9FA621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00" y="1330"/>
                <a:ext cx="1957" cy="1763"/>
                <a:chOff x="1376" y="1626"/>
                <a:chExt cx="2608" cy="2354"/>
              </a:xfrm>
            </p:grpSpPr>
            <p:sp>
              <p:nvSpPr>
                <p:cNvPr id="183" name="Rectangle 2270">
                  <a:extLst>
                    <a:ext uri="{FF2B5EF4-FFF2-40B4-BE49-F238E27FC236}">
                      <a16:creationId xmlns:a16="http://schemas.microsoft.com/office/drawing/2014/main" id="{917E0D3C-EE98-DA6E-362B-D6CCDA360D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131" y="3533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" name="Rectangle 2271">
                  <a:extLst>
                    <a:ext uri="{FF2B5EF4-FFF2-40B4-BE49-F238E27FC236}">
                      <a16:creationId xmlns:a16="http://schemas.microsoft.com/office/drawing/2014/main" id="{D23ADFB5-FE21-4FE3-305E-9C3A5A308E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86" y="3359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" name="Rectangle 2272">
                  <a:extLst>
                    <a:ext uri="{FF2B5EF4-FFF2-40B4-BE49-F238E27FC236}">
                      <a16:creationId xmlns:a16="http://schemas.microsoft.com/office/drawing/2014/main" id="{79DF2B99-F75A-611E-DFAB-3CF0D6EB6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887" y="3120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Rectangle 2273">
                  <a:extLst>
                    <a:ext uri="{FF2B5EF4-FFF2-40B4-BE49-F238E27FC236}">
                      <a16:creationId xmlns:a16="http://schemas.microsoft.com/office/drawing/2014/main" id="{2918E189-F99C-D207-E107-F8B4EC794B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376" y="1920"/>
                  <a:ext cx="2608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Rectangle 2274">
                  <a:extLst>
                    <a:ext uri="{FF2B5EF4-FFF2-40B4-BE49-F238E27FC236}">
                      <a16:creationId xmlns:a16="http://schemas.microsoft.com/office/drawing/2014/main" id="{E73E5FC7-12BB-79FD-0CAE-241B4FE67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377" y="2137"/>
                  <a:ext cx="24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Rectangle 2275">
                  <a:extLst>
                    <a:ext uri="{FF2B5EF4-FFF2-40B4-BE49-F238E27FC236}">
                      <a16:creationId xmlns:a16="http://schemas.microsoft.com/office/drawing/2014/main" id="{DF415677-40C1-AAC2-BCFA-07D6E461C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393" y="2544"/>
                  <a:ext cx="2303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9" name="Rectangle 2276">
                  <a:extLst>
                    <a:ext uri="{FF2B5EF4-FFF2-40B4-BE49-F238E27FC236}">
                      <a16:creationId xmlns:a16="http://schemas.microsoft.com/office/drawing/2014/main" id="{8EE64866-3759-BE98-C931-CAF74B821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550" y="3241"/>
                  <a:ext cx="2303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Rectangle 2277">
                  <a:extLst>
                    <a:ext uri="{FF2B5EF4-FFF2-40B4-BE49-F238E27FC236}">
                      <a16:creationId xmlns:a16="http://schemas.microsoft.com/office/drawing/2014/main" id="{16AA8066-6D4F-5063-DE1F-86500CA5E8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643" y="3656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91" name="Group 2278">
                  <a:extLst>
                    <a:ext uri="{FF2B5EF4-FFF2-40B4-BE49-F238E27FC236}">
                      <a16:creationId xmlns:a16="http://schemas.microsoft.com/office/drawing/2014/main" id="{F4033AE1-9A9D-D258-368A-855ABC0D072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 flipH="1">
                  <a:off x="3287" y="3206"/>
                  <a:ext cx="69" cy="324"/>
                  <a:chOff x="2198" y="3105"/>
                  <a:chExt cx="69" cy="324"/>
                </a:xfrm>
              </p:grpSpPr>
              <p:sp>
                <p:nvSpPr>
                  <p:cNvPr id="220" name="Rectangle 2279">
                    <a:extLst>
                      <a:ext uri="{FF2B5EF4-FFF2-40B4-BE49-F238E27FC236}">
                        <a16:creationId xmlns:a16="http://schemas.microsoft.com/office/drawing/2014/main" id="{02D25FB8-C6D7-D7DC-1D5D-BC469FE12C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1" name="Rectangle 2280">
                    <a:extLst>
                      <a:ext uri="{FF2B5EF4-FFF2-40B4-BE49-F238E27FC236}">
                        <a16:creationId xmlns:a16="http://schemas.microsoft.com/office/drawing/2014/main" id="{1B0150D0-E4BB-E456-2022-FD1953F931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2" name="Rectangle 2281">
                  <a:extLst>
                    <a:ext uri="{FF2B5EF4-FFF2-40B4-BE49-F238E27FC236}">
                      <a16:creationId xmlns:a16="http://schemas.microsoft.com/office/drawing/2014/main" id="{225DF9F8-FC6E-5B2B-69E5-7181BB55AC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2701" y="3577"/>
                  <a:ext cx="69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Rectangle 2282">
                  <a:extLst>
                    <a:ext uri="{FF2B5EF4-FFF2-40B4-BE49-F238E27FC236}">
                      <a16:creationId xmlns:a16="http://schemas.microsoft.com/office/drawing/2014/main" id="{F3BDDEB7-B252-EF2B-217D-476640BA98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530" y="2736"/>
                  <a:ext cx="2033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Rectangle 2283">
                  <a:extLst>
                    <a:ext uri="{FF2B5EF4-FFF2-40B4-BE49-F238E27FC236}">
                      <a16:creationId xmlns:a16="http://schemas.microsoft.com/office/drawing/2014/main" id="{E5D8B33F-EE7A-DCCB-7CB1-49DA9A1B00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04" y="3957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Rectangle 2284">
                  <a:extLst>
                    <a:ext uri="{FF2B5EF4-FFF2-40B4-BE49-F238E27FC236}">
                      <a16:creationId xmlns:a16="http://schemas.microsoft.com/office/drawing/2014/main" id="{D379DB7C-D91F-222B-5CCB-C48884D6C9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2277" y="3911"/>
                  <a:ext cx="69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Rectangle 2285">
                  <a:extLst>
                    <a:ext uri="{FF2B5EF4-FFF2-40B4-BE49-F238E27FC236}">
                      <a16:creationId xmlns:a16="http://schemas.microsoft.com/office/drawing/2014/main" id="{77894B34-F357-DAAB-EB01-AB1E3494E2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728" y="3889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97" name="Group 2286">
                  <a:extLst>
                    <a:ext uri="{FF2B5EF4-FFF2-40B4-BE49-F238E27FC236}">
                      <a16:creationId xmlns:a16="http://schemas.microsoft.com/office/drawing/2014/main" id="{D6AD503F-BDF4-BAC1-BB58-20BD57701B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 flipH="1">
                  <a:off x="3256" y="3561"/>
                  <a:ext cx="69" cy="324"/>
                  <a:chOff x="2198" y="3105"/>
                  <a:chExt cx="69" cy="324"/>
                </a:xfrm>
              </p:grpSpPr>
              <p:sp>
                <p:nvSpPr>
                  <p:cNvPr id="218" name="Rectangle 2287">
                    <a:extLst>
                      <a:ext uri="{FF2B5EF4-FFF2-40B4-BE49-F238E27FC236}">
                        <a16:creationId xmlns:a16="http://schemas.microsoft.com/office/drawing/2014/main" id="{8A74BE52-E258-5FE8-7C76-2445E73769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9" name="Rectangle 2288">
                    <a:extLst>
                      <a:ext uri="{FF2B5EF4-FFF2-40B4-BE49-F238E27FC236}">
                        <a16:creationId xmlns:a16="http://schemas.microsoft.com/office/drawing/2014/main" id="{BD9983A4-0947-4856-D2FD-B4E55081AD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8" name="Rectangle 2289">
                  <a:extLst>
                    <a:ext uri="{FF2B5EF4-FFF2-40B4-BE49-F238E27FC236}">
                      <a16:creationId xmlns:a16="http://schemas.microsoft.com/office/drawing/2014/main" id="{090194A9-7101-00B2-CDE9-F247CE3D88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196" y="3747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Rectangle 2290">
                  <a:extLst>
                    <a:ext uri="{FF2B5EF4-FFF2-40B4-BE49-F238E27FC236}">
                      <a16:creationId xmlns:a16="http://schemas.microsoft.com/office/drawing/2014/main" id="{94631F84-C6CC-2FDD-19CD-E33BAB282E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2173" y="3697"/>
                  <a:ext cx="69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Rectangle 2291">
                  <a:extLst>
                    <a:ext uri="{FF2B5EF4-FFF2-40B4-BE49-F238E27FC236}">
                      <a16:creationId xmlns:a16="http://schemas.microsoft.com/office/drawing/2014/main" id="{F636025E-F512-36F2-A31F-C47ACD2971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795" y="2665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1" name="Group 2292">
                  <a:extLst>
                    <a:ext uri="{FF2B5EF4-FFF2-40B4-BE49-F238E27FC236}">
                      <a16:creationId xmlns:a16="http://schemas.microsoft.com/office/drawing/2014/main" id="{AA3CD014-3415-3572-7D81-CE015B6F5A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 flipH="1" flipV="1">
                  <a:off x="2956" y="1730"/>
                  <a:ext cx="114" cy="1129"/>
                  <a:chOff x="1090" y="1659"/>
                  <a:chExt cx="114" cy="1129"/>
                </a:xfrm>
              </p:grpSpPr>
              <p:sp>
                <p:nvSpPr>
                  <p:cNvPr id="215" name="Rectangle 2293">
                    <a:extLst>
                      <a:ext uri="{FF2B5EF4-FFF2-40B4-BE49-F238E27FC236}">
                        <a16:creationId xmlns:a16="http://schemas.microsoft.com/office/drawing/2014/main" id="{1537E69D-97F2-6D04-8565-350AD7A718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814" y="1935"/>
                    <a:ext cx="576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6" name="Rectangle 2294">
                    <a:extLst>
                      <a:ext uri="{FF2B5EF4-FFF2-40B4-BE49-F238E27FC236}">
                        <a16:creationId xmlns:a16="http://schemas.microsoft.com/office/drawing/2014/main" id="{DB2EF292-554F-B7E7-ABA2-533CB41F0E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905" y="2488"/>
                    <a:ext cx="576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7" name="Rectangle 2295">
                    <a:extLst>
                      <a:ext uri="{FF2B5EF4-FFF2-40B4-BE49-F238E27FC236}">
                        <a16:creationId xmlns:a16="http://schemas.microsoft.com/office/drawing/2014/main" id="{32750F2B-6613-EDD4-B05A-2715312CAC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1108" y="2212"/>
                    <a:ext cx="69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2" name="Rectangle 2296">
                  <a:extLst>
                    <a:ext uri="{FF2B5EF4-FFF2-40B4-BE49-F238E27FC236}">
                      <a16:creationId xmlns:a16="http://schemas.microsoft.com/office/drawing/2014/main" id="{512B6D54-31CE-6F51-9F85-24B9F2E49F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587" y="1680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Rectangle 2297">
                  <a:extLst>
                    <a:ext uri="{FF2B5EF4-FFF2-40B4-BE49-F238E27FC236}">
                      <a16:creationId xmlns:a16="http://schemas.microsoft.com/office/drawing/2014/main" id="{A93E03CF-BBFA-EFEF-609F-8B75F0C314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2157" y="1649"/>
                  <a:ext cx="69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Rectangle 2298">
                  <a:extLst>
                    <a:ext uri="{FF2B5EF4-FFF2-40B4-BE49-F238E27FC236}">
                      <a16:creationId xmlns:a16="http://schemas.microsoft.com/office/drawing/2014/main" id="{9046B544-BA2A-C609-725A-15A181611B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739" y="2678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" name="Rectangle 2299">
                  <a:extLst>
                    <a:ext uri="{FF2B5EF4-FFF2-40B4-BE49-F238E27FC236}">
                      <a16:creationId xmlns:a16="http://schemas.microsoft.com/office/drawing/2014/main" id="{A583E040-C3EE-6DC5-6FFC-0B95B1F7F9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304" y="1771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" name="Rectangle 2300">
                  <a:extLst>
                    <a:ext uri="{FF2B5EF4-FFF2-40B4-BE49-F238E27FC236}">
                      <a16:creationId xmlns:a16="http://schemas.microsoft.com/office/drawing/2014/main" id="{6FD3E91E-43E9-F6EE-00D7-46EBA38B2D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 flipH="1">
                  <a:off x="2306" y="1799"/>
                  <a:ext cx="69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7" name="Rectangle 2301">
                  <a:extLst>
                    <a:ext uri="{FF2B5EF4-FFF2-40B4-BE49-F238E27FC236}">
                      <a16:creationId xmlns:a16="http://schemas.microsoft.com/office/drawing/2014/main" id="{6D550E5E-2CC0-3E42-B52A-DA19567510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671" y="3436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8" name="Rectangle 2302">
                  <a:extLst>
                    <a:ext uri="{FF2B5EF4-FFF2-40B4-BE49-F238E27FC236}">
                      <a16:creationId xmlns:a16="http://schemas.microsoft.com/office/drawing/2014/main" id="{8C786872-115C-96A4-C807-89742C3029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712" y="2957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9" name="Rectangle 2303">
                  <a:extLst>
                    <a:ext uri="{FF2B5EF4-FFF2-40B4-BE49-F238E27FC236}">
                      <a16:creationId xmlns:a16="http://schemas.microsoft.com/office/drawing/2014/main" id="{3B45D1EA-13BB-1CD4-6607-054B1401F0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546" y="3001"/>
                  <a:ext cx="576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10" name="Group 2304">
                  <a:extLst>
                    <a:ext uri="{FF2B5EF4-FFF2-40B4-BE49-F238E27FC236}">
                      <a16:creationId xmlns:a16="http://schemas.microsoft.com/office/drawing/2014/main" id="{0F613CF7-86B3-F9BD-53D6-FFD618A07A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5400000" flipH="1">
                  <a:off x="1919" y="1826"/>
                  <a:ext cx="114" cy="1129"/>
                  <a:chOff x="1090" y="1659"/>
                  <a:chExt cx="114" cy="1129"/>
                </a:xfrm>
              </p:grpSpPr>
              <p:sp>
                <p:nvSpPr>
                  <p:cNvPr id="212" name="Rectangle 2305">
                    <a:extLst>
                      <a:ext uri="{FF2B5EF4-FFF2-40B4-BE49-F238E27FC236}">
                        <a16:creationId xmlns:a16="http://schemas.microsoft.com/office/drawing/2014/main" id="{664393D9-F1E8-3CED-38E7-908515980D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814" y="1935"/>
                    <a:ext cx="576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3" name="Rectangle 2306">
                    <a:extLst>
                      <a:ext uri="{FF2B5EF4-FFF2-40B4-BE49-F238E27FC236}">
                        <a16:creationId xmlns:a16="http://schemas.microsoft.com/office/drawing/2014/main" id="{2E600B05-995F-7428-0A90-2553BF0769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905" y="2488"/>
                    <a:ext cx="576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14" name="Rectangle 2307">
                    <a:extLst>
                      <a:ext uri="{FF2B5EF4-FFF2-40B4-BE49-F238E27FC236}">
                        <a16:creationId xmlns:a16="http://schemas.microsoft.com/office/drawing/2014/main" id="{6EB23E11-26DC-59E4-EB8D-CD2DD1A6DA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1108" y="2212"/>
                    <a:ext cx="69" cy="23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1" name="Rectangle 2308">
                  <a:extLst>
                    <a:ext uri="{FF2B5EF4-FFF2-40B4-BE49-F238E27FC236}">
                      <a16:creationId xmlns:a16="http://schemas.microsoft.com/office/drawing/2014/main" id="{1D61E6A1-BABF-C0AF-8AF6-5908F4108C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413" y="1872"/>
                  <a:ext cx="1457" cy="23"/>
                </a:xfrm>
                <a:prstGeom prst="rect">
                  <a:avLst/>
                </a:prstGeom>
                <a:solidFill>
                  <a:schemeClr val="folHlink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9" name="Group 2309">
                <a:extLst>
                  <a:ext uri="{FF2B5EF4-FFF2-40B4-BE49-F238E27FC236}">
                    <a16:creationId xmlns:a16="http://schemas.microsoft.com/office/drawing/2014/main" id="{A9750F0A-CBBB-0A3E-3A24-AF1B68100D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157" y="1258"/>
                <a:ext cx="1788" cy="1993"/>
                <a:chOff x="470" y="1230"/>
                <a:chExt cx="2383" cy="2662"/>
              </a:xfrm>
            </p:grpSpPr>
            <p:sp>
              <p:nvSpPr>
                <p:cNvPr id="152" name="Rectangle 2310">
                  <a:extLst>
                    <a:ext uri="{FF2B5EF4-FFF2-40B4-BE49-F238E27FC236}">
                      <a16:creationId xmlns:a16="http://schemas.microsoft.com/office/drawing/2014/main" id="{C1147FD3-F381-09AE-9B31-620F9E51F3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681" y="2793"/>
                  <a:ext cx="1457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Rectangle 2311">
                  <a:extLst>
                    <a:ext uri="{FF2B5EF4-FFF2-40B4-BE49-F238E27FC236}">
                      <a16:creationId xmlns:a16="http://schemas.microsoft.com/office/drawing/2014/main" id="{118A3FB9-98DD-CE84-8BB0-9597078616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948" y="2607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" name="Rectangle 2312">
                  <a:extLst>
                    <a:ext uri="{FF2B5EF4-FFF2-40B4-BE49-F238E27FC236}">
                      <a16:creationId xmlns:a16="http://schemas.microsoft.com/office/drawing/2014/main" id="{EF602A74-8BD7-13B8-364A-DA97FE386E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20" y="2549"/>
                  <a:ext cx="1457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5" name="Rectangle 2313">
                  <a:extLst>
                    <a:ext uri="{FF2B5EF4-FFF2-40B4-BE49-F238E27FC236}">
                      <a16:creationId xmlns:a16="http://schemas.microsoft.com/office/drawing/2014/main" id="{984FF1E4-9523-5D75-E34F-3F9619657C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587" y="2576"/>
                  <a:ext cx="2608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6" name="Rectangle 2314">
                  <a:extLst>
                    <a:ext uri="{FF2B5EF4-FFF2-40B4-BE49-F238E27FC236}">
                      <a16:creationId xmlns:a16="http://schemas.microsoft.com/office/drawing/2014/main" id="{E577331B-B27B-D6D8-4366-43DEC63397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269" y="2548"/>
                  <a:ext cx="24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7" name="Rectangle 2315">
                  <a:extLst>
                    <a:ext uri="{FF2B5EF4-FFF2-40B4-BE49-F238E27FC236}">
                      <a16:creationId xmlns:a16="http://schemas.microsoft.com/office/drawing/2014/main" id="{783ADF2C-83D9-8074-B80E-462481240F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74" y="2370"/>
                  <a:ext cx="2303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8" name="Rectangle 2316">
                  <a:extLst>
                    <a:ext uri="{FF2B5EF4-FFF2-40B4-BE49-F238E27FC236}">
                      <a16:creationId xmlns:a16="http://schemas.microsoft.com/office/drawing/2014/main" id="{A5AA2519-C5B1-8D8B-42C8-0EF8F8A4D0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994" y="2655"/>
                  <a:ext cx="2303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9" name="Rectangle 2317">
                  <a:extLst>
                    <a:ext uri="{FF2B5EF4-FFF2-40B4-BE49-F238E27FC236}">
                      <a16:creationId xmlns:a16="http://schemas.microsoft.com/office/drawing/2014/main" id="{45CBB001-C501-B57D-8C81-2A44A10D95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245" y="1864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60" name="Group 2318">
                  <a:extLst>
                    <a:ext uri="{FF2B5EF4-FFF2-40B4-BE49-F238E27FC236}">
                      <a16:creationId xmlns:a16="http://schemas.microsoft.com/office/drawing/2014/main" id="{576BB7E1-32B7-473E-656A-5249F1B7A5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98" y="3105"/>
                  <a:ext cx="69" cy="324"/>
                  <a:chOff x="2198" y="3105"/>
                  <a:chExt cx="69" cy="324"/>
                </a:xfrm>
              </p:grpSpPr>
              <p:sp>
                <p:nvSpPr>
                  <p:cNvPr id="181" name="Rectangle 2319">
                    <a:extLst>
                      <a:ext uri="{FF2B5EF4-FFF2-40B4-BE49-F238E27FC236}">
                        <a16:creationId xmlns:a16="http://schemas.microsoft.com/office/drawing/2014/main" id="{B145710D-80AA-87D4-0D38-85B20459F4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82" name="Rectangle 2320">
                    <a:extLst>
                      <a:ext uri="{FF2B5EF4-FFF2-40B4-BE49-F238E27FC236}">
                        <a16:creationId xmlns:a16="http://schemas.microsoft.com/office/drawing/2014/main" id="{5582BE0C-D1ED-5CED-B57D-EFC8ABCDC2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1" name="Rectangle 2321">
                  <a:extLst>
                    <a:ext uri="{FF2B5EF4-FFF2-40B4-BE49-F238E27FC236}">
                      <a16:creationId xmlns:a16="http://schemas.microsoft.com/office/drawing/2014/main" id="{E57D982E-77BB-F49F-FA16-7B0485CA0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419" y="2669"/>
                  <a:ext cx="69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" name="Rectangle 2322">
                  <a:extLst>
                    <a:ext uri="{FF2B5EF4-FFF2-40B4-BE49-F238E27FC236}">
                      <a16:creationId xmlns:a16="http://schemas.microsoft.com/office/drawing/2014/main" id="{24896E4F-8E60-7641-948F-8AF17ED804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636" y="2480"/>
                  <a:ext cx="2033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3" name="Rectangle 2323">
                  <a:extLst>
                    <a:ext uri="{FF2B5EF4-FFF2-40B4-BE49-F238E27FC236}">
                      <a16:creationId xmlns:a16="http://schemas.microsoft.com/office/drawing/2014/main" id="{FC902496-A369-8FDB-9BC6-8AAE3CAAEE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113" y="3073"/>
                  <a:ext cx="1457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Rectangle 2324">
                  <a:extLst>
                    <a:ext uri="{FF2B5EF4-FFF2-40B4-BE49-F238E27FC236}">
                      <a16:creationId xmlns:a16="http://schemas.microsoft.com/office/drawing/2014/main" id="{1D0AC64A-7A19-BBD0-2C19-CC21251EC5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761" y="2352"/>
                  <a:ext cx="69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Rectangle 2325">
                  <a:extLst>
                    <a:ext uri="{FF2B5EF4-FFF2-40B4-BE49-F238E27FC236}">
                      <a16:creationId xmlns:a16="http://schemas.microsoft.com/office/drawing/2014/main" id="{EEE666AC-C96D-4D44-21C1-58B0F8C99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486" y="2056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66" name="Group 2326">
                  <a:extLst>
                    <a:ext uri="{FF2B5EF4-FFF2-40B4-BE49-F238E27FC236}">
                      <a16:creationId xmlns:a16="http://schemas.microsoft.com/office/drawing/2014/main" id="{111CC81D-624A-7D7A-E125-56C17DD6B8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53" y="3074"/>
                  <a:ext cx="69" cy="324"/>
                  <a:chOff x="2198" y="3105"/>
                  <a:chExt cx="69" cy="324"/>
                </a:xfrm>
              </p:grpSpPr>
              <p:sp>
                <p:nvSpPr>
                  <p:cNvPr id="179" name="Rectangle 2327">
                    <a:extLst>
                      <a:ext uri="{FF2B5EF4-FFF2-40B4-BE49-F238E27FC236}">
                        <a16:creationId xmlns:a16="http://schemas.microsoft.com/office/drawing/2014/main" id="{CEF465DC-0DFB-4944-B10B-F1EA51661D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80" name="Rectangle 2328">
                    <a:extLst>
                      <a:ext uri="{FF2B5EF4-FFF2-40B4-BE49-F238E27FC236}">
                        <a16:creationId xmlns:a16="http://schemas.microsoft.com/office/drawing/2014/main" id="{564CCC92-5334-BFCB-FC81-490C242105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7" name="Rectangle 2329">
                  <a:extLst>
                    <a:ext uri="{FF2B5EF4-FFF2-40B4-BE49-F238E27FC236}">
                      <a16:creationId xmlns:a16="http://schemas.microsoft.com/office/drawing/2014/main" id="{C1B7D6C2-2A8A-3AFC-6FDA-0D68460CB3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2336" y="2417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Rectangle 2330">
                  <a:extLst>
                    <a:ext uri="{FF2B5EF4-FFF2-40B4-BE49-F238E27FC236}">
                      <a16:creationId xmlns:a16="http://schemas.microsoft.com/office/drawing/2014/main" id="{59E3E2F1-6973-2DD2-E7BD-89E0C648FE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539" y="2141"/>
                  <a:ext cx="69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Rectangle 2331">
                  <a:extLst>
                    <a:ext uri="{FF2B5EF4-FFF2-40B4-BE49-F238E27FC236}">
                      <a16:creationId xmlns:a16="http://schemas.microsoft.com/office/drawing/2014/main" id="{8649D8EE-FC82-0A93-B9D2-C30C82A6F8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46" y="3016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70" name="Group 2332">
                  <a:extLst>
                    <a:ext uri="{FF2B5EF4-FFF2-40B4-BE49-F238E27FC236}">
                      <a16:creationId xmlns:a16="http://schemas.microsoft.com/office/drawing/2014/main" id="{D72315C5-C87F-4C0A-4DB7-18B64108ABC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1042" y="2475"/>
                  <a:ext cx="114" cy="1129"/>
                  <a:chOff x="1090" y="1659"/>
                  <a:chExt cx="114" cy="1129"/>
                </a:xfrm>
              </p:grpSpPr>
              <p:sp>
                <p:nvSpPr>
                  <p:cNvPr id="176" name="Rectangle 2333">
                    <a:extLst>
                      <a:ext uri="{FF2B5EF4-FFF2-40B4-BE49-F238E27FC236}">
                        <a16:creationId xmlns:a16="http://schemas.microsoft.com/office/drawing/2014/main" id="{76A64656-FF06-B70A-954A-EB6803419B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814" y="1935"/>
                    <a:ext cx="576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Rectangle 2334">
                    <a:extLst>
                      <a:ext uri="{FF2B5EF4-FFF2-40B4-BE49-F238E27FC236}">
                        <a16:creationId xmlns:a16="http://schemas.microsoft.com/office/drawing/2014/main" id="{C343E236-6646-C2E2-44E9-98ACC11F7C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905" y="2488"/>
                    <a:ext cx="576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8" name="Rectangle 2335">
                    <a:extLst>
                      <a:ext uri="{FF2B5EF4-FFF2-40B4-BE49-F238E27FC236}">
                        <a16:creationId xmlns:a16="http://schemas.microsoft.com/office/drawing/2014/main" id="{5069FFB5-29FE-49EC-9B18-113C5829BB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1108" y="2212"/>
                    <a:ext cx="69" cy="23"/>
                  </a:xfrm>
                  <a:prstGeom prst="rect">
                    <a:avLst/>
                  </a:prstGeom>
                  <a:solidFill>
                    <a:srgbClr val="00FF00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1" name="Rectangle 2336">
                  <a:extLst>
                    <a:ext uri="{FF2B5EF4-FFF2-40B4-BE49-F238E27FC236}">
                      <a16:creationId xmlns:a16="http://schemas.microsoft.com/office/drawing/2014/main" id="{B566E324-7D44-5208-9CD5-5F9202FB76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247" y="2249"/>
                  <a:ext cx="1457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Rectangle 2337">
                  <a:extLst>
                    <a:ext uri="{FF2B5EF4-FFF2-40B4-BE49-F238E27FC236}">
                      <a16:creationId xmlns:a16="http://schemas.microsoft.com/office/drawing/2014/main" id="{645B89D1-2B64-CA12-DF2F-4A7AA18A54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491" y="2125"/>
                  <a:ext cx="69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Rectangle 2338">
                  <a:extLst>
                    <a:ext uri="{FF2B5EF4-FFF2-40B4-BE49-F238E27FC236}">
                      <a16:creationId xmlns:a16="http://schemas.microsoft.com/office/drawing/2014/main" id="{2A7A03EF-1D85-1EFD-69E4-0ACBC92C19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1267" y="1960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Rectangle 2339">
                  <a:extLst>
                    <a:ext uri="{FF2B5EF4-FFF2-40B4-BE49-F238E27FC236}">
                      <a16:creationId xmlns:a16="http://schemas.microsoft.com/office/drawing/2014/main" id="{D80A6A39-D369-618B-EDA3-B5DB66FBE9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360" y="2651"/>
                  <a:ext cx="576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Rectangle 2340">
                  <a:extLst>
                    <a:ext uri="{FF2B5EF4-FFF2-40B4-BE49-F238E27FC236}">
                      <a16:creationId xmlns:a16="http://schemas.microsoft.com/office/drawing/2014/main" id="{43C05D34-CCAB-0A2B-FD8D-2810BF57E6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563" y="2375"/>
                  <a:ext cx="69" cy="23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0" name="Group 2341">
                <a:extLst>
                  <a:ext uri="{FF2B5EF4-FFF2-40B4-BE49-F238E27FC236}">
                    <a16:creationId xmlns:a16="http://schemas.microsoft.com/office/drawing/2014/main" id="{CA5FD373-F851-AAB0-818F-49ECCA2DCA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 flipH="1" flipV="1">
                <a:off x="2026" y="1334"/>
                <a:ext cx="1958" cy="1784"/>
                <a:chOff x="1827" y="1466"/>
                <a:chExt cx="2608" cy="2383"/>
              </a:xfrm>
            </p:grpSpPr>
            <p:sp>
              <p:nvSpPr>
                <p:cNvPr id="121" name="Rectangle 2342">
                  <a:extLst>
                    <a:ext uri="{FF2B5EF4-FFF2-40B4-BE49-F238E27FC236}">
                      <a16:creationId xmlns:a16="http://schemas.microsoft.com/office/drawing/2014/main" id="{62B1C912-056D-62A5-261F-FB2239FFA8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619" y="1898"/>
                  <a:ext cx="1457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" name="Rectangle 2343">
                  <a:extLst>
                    <a:ext uri="{FF2B5EF4-FFF2-40B4-BE49-F238E27FC236}">
                      <a16:creationId xmlns:a16="http://schemas.microsoft.com/office/drawing/2014/main" id="{46F13F38-23C4-5DB0-631F-0DF632BF79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874" y="2072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" name="Rectangle 2344">
                  <a:extLst>
                    <a:ext uri="{FF2B5EF4-FFF2-40B4-BE49-F238E27FC236}">
                      <a16:creationId xmlns:a16="http://schemas.microsoft.com/office/drawing/2014/main" id="{01912B8D-4CC9-58A7-66F5-A119F6F6A2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375" y="2359"/>
                  <a:ext cx="1457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4" name="Rectangle 2345">
                  <a:extLst>
                    <a:ext uri="{FF2B5EF4-FFF2-40B4-BE49-F238E27FC236}">
                      <a16:creationId xmlns:a16="http://schemas.microsoft.com/office/drawing/2014/main" id="{C28BFEF7-4763-727F-2FE1-4313668D7E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1827" y="3591"/>
                  <a:ext cx="2608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5" name="Rectangle 2346">
                  <a:extLst>
                    <a:ext uri="{FF2B5EF4-FFF2-40B4-BE49-F238E27FC236}">
                      <a16:creationId xmlns:a16="http://schemas.microsoft.com/office/drawing/2014/main" id="{28D31ADC-384D-9DA9-BD0E-58B6E32C5C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1865" y="3339"/>
                  <a:ext cx="24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6" name="Rectangle 2347">
                  <a:extLst>
                    <a:ext uri="{FF2B5EF4-FFF2-40B4-BE49-F238E27FC236}">
                      <a16:creationId xmlns:a16="http://schemas.microsoft.com/office/drawing/2014/main" id="{28DF9D2C-2DD7-6067-F7B5-3C6A3409D7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1873" y="2982"/>
                  <a:ext cx="2303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" name="Rectangle 2348">
                  <a:extLst>
                    <a:ext uri="{FF2B5EF4-FFF2-40B4-BE49-F238E27FC236}">
                      <a16:creationId xmlns:a16="http://schemas.microsoft.com/office/drawing/2014/main" id="{BC6A9FBD-EDA2-8DDA-73E1-A202E640D2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058" y="2162"/>
                  <a:ext cx="2303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Rectangle 2349">
                  <a:extLst>
                    <a:ext uri="{FF2B5EF4-FFF2-40B4-BE49-F238E27FC236}">
                      <a16:creationId xmlns:a16="http://schemas.microsoft.com/office/drawing/2014/main" id="{4FBB1BE8-ED6A-3BC4-BC0A-5131B17CA3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131" y="1775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29" name="Group 2350">
                  <a:extLst>
                    <a:ext uri="{FF2B5EF4-FFF2-40B4-BE49-F238E27FC236}">
                      <a16:creationId xmlns:a16="http://schemas.microsoft.com/office/drawing/2014/main" id="{CC312820-94E6-08BA-6FF6-903AEE7C4D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3775" y="1925"/>
                  <a:ext cx="69" cy="324"/>
                  <a:chOff x="2198" y="3105"/>
                  <a:chExt cx="69" cy="324"/>
                </a:xfrm>
              </p:grpSpPr>
              <p:sp>
                <p:nvSpPr>
                  <p:cNvPr id="150" name="Rectangle 2351">
                    <a:extLst>
                      <a:ext uri="{FF2B5EF4-FFF2-40B4-BE49-F238E27FC236}">
                        <a16:creationId xmlns:a16="http://schemas.microsoft.com/office/drawing/2014/main" id="{9CF0CA8B-F195-5AC0-245F-36615B17AD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1" name="Rectangle 2352">
                    <a:extLst>
                      <a:ext uri="{FF2B5EF4-FFF2-40B4-BE49-F238E27FC236}">
                        <a16:creationId xmlns:a16="http://schemas.microsoft.com/office/drawing/2014/main" id="{4F3C8D02-5E42-1CEF-8762-E741B988AB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0" name="Rectangle 2353">
                  <a:extLst>
                    <a:ext uri="{FF2B5EF4-FFF2-40B4-BE49-F238E27FC236}">
                      <a16:creationId xmlns:a16="http://schemas.microsoft.com/office/drawing/2014/main" id="{3F67806F-6BED-9F47-DBAF-1A933BE0B5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6200000">
                  <a:off x="3189" y="1854"/>
                  <a:ext cx="69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1" name="Rectangle 2354">
                  <a:extLst>
                    <a:ext uri="{FF2B5EF4-FFF2-40B4-BE49-F238E27FC236}">
                      <a16:creationId xmlns:a16="http://schemas.microsoft.com/office/drawing/2014/main" id="{0E3E35FD-9C99-EEDD-3170-83D83C1732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018" y="2655"/>
                  <a:ext cx="2033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Rectangle 2355">
                  <a:extLst>
                    <a:ext uri="{FF2B5EF4-FFF2-40B4-BE49-F238E27FC236}">
                      <a16:creationId xmlns:a16="http://schemas.microsoft.com/office/drawing/2014/main" id="{ADE8F37B-EE05-D2B5-CC7C-50596A613C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899" y="1466"/>
                  <a:ext cx="1457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" name="Rectangle 2356">
                  <a:extLst>
                    <a:ext uri="{FF2B5EF4-FFF2-40B4-BE49-F238E27FC236}">
                      <a16:creationId xmlns:a16="http://schemas.microsoft.com/office/drawing/2014/main" id="{36815998-CE78-0D29-B07E-54AF53785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6200000">
                  <a:off x="2872" y="1512"/>
                  <a:ext cx="69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" name="Rectangle 2357">
                  <a:extLst>
                    <a:ext uri="{FF2B5EF4-FFF2-40B4-BE49-F238E27FC236}">
                      <a16:creationId xmlns:a16="http://schemas.microsoft.com/office/drawing/2014/main" id="{FBBB2AEC-8C77-399F-71A3-6E66867DA0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323" y="1534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5" name="Group 2358">
                  <a:extLst>
                    <a:ext uri="{FF2B5EF4-FFF2-40B4-BE49-F238E27FC236}">
                      <a16:creationId xmlns:a16="http://schemas.microsoft.com/office/drawing/2014/main" id="{1BB60AD1-6415-914F-F42D-CAF3151B1D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>
                  <a:off x="3744" y="1570"/>
                  <a:ext cx="69" cy="324"/>
                  <a:chOff x="2198" y="3105"/>
                  <a:chExt cx="69" cy="324"/>
                </a:xfrm>
              </p:grpSpPr>
              <p:sp>
                <p:nvSpPr>
                  <p:cNvPr id="148" name="Rectangle 2359">
                    <a:extLst>
                      <a:ext uri="{FF2B5EF4-FFF2-40B4-BE49-F238E27FC236}">
                        <a16:creationId xmlns:a16="http://schemas.microsoft.com/office/drawing/2014/main" id="{1E1766D6-D81C-C1E8-7D4D-A621997258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2060" y="3265"/>
                    <a:ext cx="305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9" name="Rectangle 2360">
                    <a:extLst>
                      <a:ext uri="{FF2B5EF4-FFF2-40B4-BE49-F238E27FC236}">
                        <a16:creationId xmlns:a16="http://schemas.microsoft.com/office/drawing/2014/main" id="{3098C11A-78D1-8C68-B864-B6156C7AA0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2198" y="3105"/>
                    <a:ext cx="69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6" name="Rectangle 2361">
                  <a:extLst>
                    <a:ext uri="{FF2B5EF4-FFF2-40B4-BE49-F238E27FC236}">
                      <a16:creationId xmlns:a16="http://schemas.microsoft.com/office/drawing/2014/main" id="{A87196D6-ACAB-7ED7-62C5-93EA4B2DD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684" y="1684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" name="Rectangle 2362">
                  <a:extLst>
                    <a:ext uri="{FF2B5EF4-FFF2-40B4-BE49-F238E27FC236}">
                      <a16:creationId xmlns:a16="http://schemas.microsoft.com/office/drawing/2014/main" id="{5C9BD4C0-0CEF-88F5-1F23-42B63ECBE2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6200000">
                  <a:off x="2661" y="1734"/>
                  <a:ext cx="69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" name="Rectangle 2363">
                  <a:extLst>
                    <a:ext uri="{FF2B5EF4-FFF2-40B4-BE49-F238E27FC236}">
                      <a16:creationId xmlns:a16="http://schemas.microsoft.com/office/drawing/2014/main" id="{1AC3EBBE-147D-93CA-FC11-64AFED73F3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3283" y="2774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9" name="Group 2364">
                  <a:extLst>
                    <a:ext uri="{FF2B5EF4-FFF2-40B4-BE49-F238E27FC236}">
                      <a16:creationId xmlns:a16="http://schemas.microsoft.com/office/drawing/2014/main" id="{5F4033C6-499D-5C26-383B-59B93E90D9C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 flipV="1">
                  <a:off x="3526" y="2656"/>
                  <a:ext cx="114" cy="1129"/>
                  <a:chOff x="1090" y="1659"/>
                  <a:chExt cx="114" cy="1129"/>
                </a:xfrm>
              </p:grpSpPr>
              <p:sp>
                <p:nvSpPr>
                  <p:cNvPr id="145" name="Rectangle 2365">
                    <a:extLst>
                      <a:ext uri="{FF2B5EF4-FFF2-40B4-BE49-F238E27FC236}">
                        <a16:creationId xmlns:a16="http://schemas.microsoft.com/office/drawing/2014/main" id="{3F3A5DC1-48D2-EEEB-CA30-57E02E0CA3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814" y="1935"/>
                    <a:ext cx="576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6" name="Rectangle 2366">
                    <a:extLst>
                      <a:ext uri="{FF2B5EF4-FFF2-40B4-BE49-F238E27FC236}">
                        <a16:creationId xmlns:a16="http://schemas.microsoft.com/office/drawing/2014/main" id="{D59BE6E1-7AEA-BCB6-AD35-3B509D261B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905" y="2488"/>
                    <a:ext cx="576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7" name="Rectangle 2367">
                    <a:extLst>
                      <a:ext uri="{FF2B5EF4-FFF2-40B4-BE49-F238E27FC236}">
                        <a16:creationId xmlns:a16="http://schemas.microsoft.com/office/drawing/2014/main" id="{177A1E62-24AC-F77A-0C54-F1CF181C94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0800000">
                    <a:off x="1108" y="2212"/>
                    <a:ext cx="69" cy="23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0" name="Rectangle 2368">
                  <a:extLst>
                    <a:ext uri="{FF2B5EF4-FFF2-40B4-BE49-F238E27FC236}">
                      <a16:creationId xmlns:a16="http://schemas.microsoft.com/office/drawing/2014/main" id="{F13CA9E3-70F7-70AA-C81E-9FC01CB925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075" y="3826"/>
                  <a:ext cx="1457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1" name="Rectangle 2369">
                  <a:extLst>
                    <a:ext uri="{FF2B5EF4-FFF2-40B4-BE49-F238E27FC236}">
                      <a16:creationId xmlns:a16="http://schemas.microsoft.com/office/drawing/2014/main" id="{45FEA34A-3BE5-03F3-469F-253779FEBB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6200000">
                  <a:off x="2645" y="3782"/>
                  <a:ext cx="69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2" name="Rectangle 2370">
                  <a:extLst>
                    <a:ext uri="{FF2B5EF4-FFF2-40B4-BE49-F238E27FC236}">
                      <a16:creationId xmlns:a16="http://schemas.microsoft.com/office/drawing/2014/main" id="{0068E4BA-8EE8-B643-E08A-8E1DBB91FB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227" y="2753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" name="Rectangle 2371">
                  <a:extLst>
                    <a:ext uri="{FF2B5EF4-FFF2-40B4-BE49-F238E27FC236}">
                      <a16:creationId xmlns:a16="http://schemas.microsoft.com/office/drawing/2014/main" id="{1D5ABEDA-BC18-707F-AE51-CB33262A94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0800000">
                  <a:off x="2918" y="3660"/>
                  <a:ext cx="576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4" name="Rectangle 2372">
                  <a:extLst>
                    <a:ext uri="{FF2B5EF4-FFF2-40B4-BE49-F238E27FC236}">
                      <a16:creationId xmlns:a16="http://schemas.microsoft.com/office/drawing/2014/main" id="{80AD5012-B5F1-4745-6F79-C4A480D9E9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6200000">
                  <a:off x="2895" y="3710"/>
                  <a:ext cx="69" cy="23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3" name="Group 2373">
              <a:extLst>
                <a:ext uri="{FF2B5EF4-FFF2-40B4-BE49-F238E27FC236}">
                  <a16:creationId xmlns:a16="http://schemas.microsoft.com/office/drawing/2014/main" id="{808930AE-1B33-EC38-34EF-727FB695F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" y="2503"/>
              <a:ext cx="1534" cy="1430"/>
              <a:chOff x="2381" y="583"/>
              <a:chExt cx="1534" cy="1430"/>
            </a:xfrm>
          </p:grpSpPr>
          <p:sp>
            <p:nvSpPr>
              <p:cNvPr id="24" name="Rectangle 2374">
                <a:extLst>
                  <a:ext uri="{FF2B5EF4-FFF2-40B4-BE49-F238E27FC236}">
                    <a16:creationId xmlns:a16="http://schemas.microsoft.com/office/drawing/2014/main" id="{1E64FFC1-A05F-3AAD-807F-3E63BB4E2E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5" y="1392"/>
                <a:ext cx="229" cy="302"/>
              </a:xfrm>
              <a:prstGeom prst="rect">
                <a:avLst/>
              </a:prstGeom>
              <a:solidFill>
                <a:srgbClr val="BD3F7E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400" b="1">
                    <a:latin typeface="Arial" charset="0"/>
                  </a:rPr>
                  <a:t>IP</a:t>
                </a:r>
              </a:p>
            </p:txBody>
          </p:sp>
          <p:grpSp>
            <p:nvGrpSpPr>
              <p:cNvPr id="25" name="Group 2375">
                <a:extLst>
                  <a:ext uri="{FF2B5EF4-FFF2-40B4-BE49-F238E27FC236}">
                    <a16:creationId xmlns:a16="http://schemas.microsoft.com/office/drawing/2014/main" id="{527402DC-8D66-A471-FBAC-1BE59400DB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81" y="583"/>
                <a:ext cx="1534" cy="1430"/>
                <a:chOff x="2381" y="583"/>
                <a:chExt cx="1534" cy="1430"/>
              </a:xfrm>
            </p:grpSpPr>
            <p:grpSp>
              <p:nvGrpSpPr>
                <p:cNvPr id="26" name="Group 2376">
                  <a:extLst>
                    <a:ext uri="{FF2B5EF4-FFF2-40B4-BE49-F238E27FC236}">
                      <a16:creationId xmlns:a16="http://schemas.microsoft.com/office/drawing/2014/main" id="{7247975A-1567-691E-38F5-DE009D67B6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8" y="1427"/>
                  <a:ext cx="383" cy="242"/>
                  <a:chOff x="2638" y="1427"/>
                  <a:chExt cx="383" cy="242"/>
                </a:xfrm>
              </p:grpSpPr>
              <p:grpSp>
                <p:nvGrpSpPr>
                  <p:cNvPr id="103" name="Group 2377">
                    <a:extLst>
                      <a:ext uri="{FF2B5EF4-FFF2-40B4-BE49-F238E27FC236}">
                        <a16:creationId xmlns:a16="http://schemas.microsoft.com/office/drawing/2014/main" id="{9C55209D-2087-2555-FC03-918CC32F26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38" y="1648"/>
                    <a:ext cx="383" cy="21"/>
                    <a:chOff x="2638" y="1648"/>
                    <a:chExt cx="383" cy="21"/>
                  </a:xfrm>
                </p:grpSpPr>
                <p:grpSp>
                  <p:nvGrpSpPr>
                    <p:cNvPr id="111" name="Group 2378">
                      <a:extLst>
                        <a:ext uri="{FF2B5EF4-FFF2-40B4-BE49-F238E27FC236}">
                          <a16:creationId xmlns:a16="http://schemas.microsoft.com/office/drawing/2014/main" id="{2AEE14D1-200F-E80E-64CA-3359E91D0DB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2934" y="1648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115" name="Line 2379">
                        <a:extLst>
                          <a:ext uri="{FF2B5EF4-FFF2-40B4-BE49-F238E27FC236}">
                            <a16:creationId xmlns:a16="http://schemas.microsoft.com/office/drawing/2014/main" id="{D469C2FC-F937-83DF-76A7-E22A6D9BD9B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6" name="Line 2380">
                        <a:extLst>
                          <a:ext uri="{FF2B5EF4-FFF2-40B4-BE49-F238E27FC236}">
                            <a16:creationId xmlns:a16="http://schemas.microsoft.com/office/drawing/2014/main" id="{683E3A76-3262-3A1B-DAE1-BDA99D3F313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12" name="Group 2381">
                      <a:extLst>
                        <a:ext uri="{FF2B5EF4-FFF2-40B4-BE49-F238E27FC236}">
                          <a16:creationId xmlns:a16="http://schemas.microsoft.com/office/drawing/2014/main" id="{70E0AF70-1DEB-5386-3DAC-27269C593FE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38" y="1648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113" name="Line 2382">
                        <a:extLst>
                          <a:ext uri="{FF2B5EF4-FFF2-40B4-BE49-F238E27FC236}">
                            <a16:creationId xmlns:a16="http://schemas.microsoft.com/office/drawing/2014/main" id="{7B209824-391C-ABF5-C91F-0C7D8246F04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4" name="Line 2383">
                        <a:extLst>
                          <a:ext uri="{FF2B5EF4-FFF2-40B4-BE49-F238E27FC236}">
                            <a16:creationId xmlns:a16="http://schemas.microsoft.com/office/drawing/2014/main" id="{EE7D2D6A-AD65-F32A-D147-F8674939848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04" name="Group 2384">
                    <a:extLst>
                      <a:ext uri="{FF2B5EF4-FFF2-40B4-BE49-F238E27FC236}">
                        <a16:creationId xmlns:a16="http://schemas.microsoft.com/office/drawing/2014/main" id="{F8279F45-1EE9-416B-1587-9CC6D0F1F1B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38" y="1427"/>
                    <a:ext cx="383" cy="21"/>
                    <a:chOff x="2638" y="1427"/>
                    <a:chExt cx="383" cy="21"/>
                  </a:xfrm>
                </p:grpSpPr>
                <p:grpSp>
                  <p:nvGrpSpPr>
                    <p:cNvPr id="105" name="Group 2385">
                      <a:extLst>
                        <a:ext uri="{FF2B5EF4-FFF2-40B4-BE49-F238E27FC236}">
                          <a16:creationId xmlns:a16="http://schemas.microsoft.com/office/drawing/2014/main" id="{15BA9271-21E1-1D80-5753-8308900776F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2934" y="1427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109" name="Line 2386">
                        <a:extLst>
                          <a:ext uri="{FF2B5EF4-FFF2-40B4-BE49-F238E27FC236}">
                            <a16:creationId xmlns:a16="http://schemas.microsoft.com/office/drawing/2014/main" id="{1356984E-6645-9533-8852-94F3D1DD1CE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0" name="Line 2387">
                        <a:extLst>
                          <a:ext uri="{FF2B5EF4-FFF2-40B4-BE49-F238E27FC236}">
                            <a16:creationId xmlns:a16="http://schemas.microsoft.com/office/drawing/2014/main" id="{E3D7FBDA-AD38-D48C-B0BC-407DD5C0A5D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06" name="Group 2388">
                      <a:extLst>
                        <a:ext uri="{FF2B5EF4-FFF2-40B4-BE49-F238E27FC236}">
                          <a16:creationId xmlns:a16="http://schemas.microsoft.com/office/drawing/2014/main" id="{19B2FDF2-9C76-F4F1-180C-F9756489C19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38" y="1427"/>
                      <a:ext cx="87" cy="21"/>
                      <a:chOff x="2636" y="1427"/>
                      <a:chExt cx="87" cy="21"/>
                    </a:xfrm>
                  </p:grpSpPr>
                  <p:sp>
                    <p:nvSpPr>
                      <p:cNvPr id="107" name="Line 2389">
                        <a:extLst>
                          <a:ext uri="{FF2B5EF4-FFF2-40B4-BE49-F238E27FC236}">
                            <a16:creationId xmlns:a16="http://schemas.microsoft.com/office/drawing/2014/main" id="{DDC7A6BC-2C52-2028-FD39-D4D31E5BF8A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72" y="1427"/>
                        <a:ext cx="51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8" name="Line 2390">
                        <a:extLst>
                          <a:ext uri="{FF2B5EF4-FFF2-40B4-BE49-F238E27FC236}">
                            <a16:creationId xmlns:a16="http://schemas.microsoft.com/office/drawing/2014/main" id="{58BF4FC8-4DBD-A96E-9092-971FECC7435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36" y="1448"/>
                        <a:ext cx="8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27" name="Group 2391">
                  <a:extLst>
                    <a:ext uri="{FF2B5EF4-FFF2-40B4-BE49-F238E27FC236}">
                      <a16:creationId xmlns:a16="http://schemas.microsoft.com/office/drawing/2014/main" id="{000C67EA-E839-4721-166A-B0AFD8AC45A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81" y="583"/>
                  <a:ext cx="1534" cy="1430"/>
                  <a:chOff x="2381" y="583"/>
                  <a:chExt cx="1534" cy="1430"/>
                </a:xfrm>
              </p:grpSpPr>
              <p:grpSp>
                <p:nvGrpSpPr>
                  <p:cNvPr id="28" name="Group 2392">
                    <a:extLst>
                      <a:ext uri="{FF2B5EF4-FFF2-40B4-BE49-F238E27FC236}">
                        <a16:creationId xmlns:a16="http://schemas.microsoft.com/office/drawing/2014/main" id="{496084FA-0B05-AA6A-A0BA-32D9FAE6956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381" y="583"/>
                    <a:ext cx="1534" cy="1430"/>
                    <a:chOff x="2381" y="583"/>
                    <a:chExt cx="1534" cy="1430"/>
                  </a:xfrm>
                </p:grpSpPr>
                <p:grpSp>
                  <p:nvGrpSpPr>
                    <p:cNvPr id="60" name="Group 2393">
                      <a:extLst>
                        <a:ext uri="{FF2B5EF4-FFF2-40B4-BE49-F238E27FC236}">
                          <a16:creationId xmlns:a16="http://schemas.microsoft.com/office/drawing/2014/main" id="{3AFC31DA-E8D6-9740-C740-9D9003E9F61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27" y="585"/>
                      <a:ext cx="1044" cy="227"/>
                      <a:chOff x="1160" y="1034"/>
                      <a:chExt cx="1624" cy="382"/>
                    </a:xfrm>
                  </p:grpSpPr>
                  <p:sp>
                    <p:nvSpPr>
                      <p:cNvPr id="93" name="Rectangle 2394">
                        <a:extLst>
                          <a:ext uri="{FF2B5EF4-FFF2-40B4-BE49-F238E27FC236}">
                            <a16:creationId xmlns:a16="http://schemas.microsoft.com/office/drawing/2014/main" id="{6CC94FB8-DF79-351A-F534-455ECFD2F624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1160" y="1034"/>
                        <a:ext cx="1624" cy="382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4" name="Rectangle 2395">
                        <a:extLst>
                          <a:ext uri="{FF2B5EF4-FFF2-40B4-BE49-F238E27FC236}">
                            <a16:creationId xmlns:a16="http://schemas.microsoft.com/office/drawing/2014/main" id="{29795719-822A-BFE2-FE66-F54EE8315D49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057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5" name="Rectangle 2396">
                        <a:extLst>
                          <a:ext uri="{FF2B5EF4-FFF2-40B4-BE49-F238E27FC236}">
                            <a16:creationId xmlns:a16="http://schemas.microsoft.com/office/drawing/2014/main" id="{0C70D3DD-CCF2-8EF4-3133-953CCFA5EDEE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245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6" name="Rectangle 2397">
                        <a:extLst>
                          <a:ext uri="{FF2B5EF4-FFF2-40B4-BE49-F238E27FC236}">
                            <a16:creationId xmlns:a16="http://schemas.microsoft.com/office/drawing/2014/main" id="{D50A2370-40A8-0108-8CF1-30F0C4F806CA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433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7" name="Rectangle 2398">
                        <a:extLst>
                          <a:ext uri="{FF2B5EF4-FFF2-40B4-BE49-F238E27FC236}">
                            <a16:creationId xmlns:a16="http://schemas.microsoft.com/office/drawing/2014/main" id="{B2CF9453-A2F3-374D-71A1-4D58C343CFB3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621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8" name="Rectangle 2399">
                        <a:extLst>
                          <a:ext uri="{FF2B5EF4-FFF2-40B4-BE49-F238E27FC236}">
                            <a16:creationId xmlns:a16="http://schemas.microsoft.com/office/drawing/2014/main" id="{0B0799A4-AD5D-BCCF-8CC7-53882DAF4802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809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9" name="Rectangle 2400">
                        <a:extLst>
                          <a:ext uri="{FF2B5EF4-FFF2-40B4-BE49-F238E27FC236}">
                            <a16:creationId xmlns:a16="http://schemas.microsoft.com/office/drawing/2014/main" id="{09300C2F-8A61-6E76-8DFE-78034E133039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998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0" name="Rectangle 2401">
                        <a:extLst>
                          <a:ext uri="{FF2B5EF4-FFF2-40B4-BE49-F238E27FC236}">
                            <a16:creationId xmlns:a16="http://schemas.microsoft.com/office/drawing/2014/main" id="{1D89A1C4-DCD2-45EF-4877-B1B8D7194504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185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1" name="Rectangle 2402">
                        <a:extLst>
                          <a:ext uri="{FF2B5EF4-FFF2-40B4-BE49-F238E27FC236}">
                            <a16:creationId xmlns:a16="http://schemas.microsoft.com/office/drawing/2014/main" id="{F836E764-006A-F130-B4A2-4EA97FED9C90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374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02" name="Rectangle 2403">
                        <a:extLst>
                          <a:ext uri="{FF2B5EF4-FFF2-40B4-BE49-F238E27FC236}">
                            <a16:creationId xmlns:a16="http://schemas.microsoft.com/office/drawing/2014/main" id="{29D01C68-C320-A92D-397C-108BE9AA7890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562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1" name="Group 2404">
                      <a:extLst>
                        <a:ext uri="{FF2B5EF4-FFF2-40B4-BE49-F238E27FC236}">
                          <a16:creationId xmlns:a16="http://schemas.microsoft.com/office/drawing/2014/main" id="{D2F0D98B-6F21-6C18-96FC-0AEF3201313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2382" y="811"/>
                      <a:ext cx="245" cy="966"/>
                      <a:chOff x="755" y="1452"/>
                      <a:chExt cx="383" cy="1623"/>
                    </a:xfrm>
                  </p:grpSpPr>
                  <p:sp>
                    <p:nvSpPr>
                      <p:cNvPr id="84" name="Rectangle 2405">
                        <a:extLst>
                          <a:ext uri="{FF2B5EF4-FFF2-40B4-BE49-F238E27FC236}">
                            <a16:creationId xmlns:a16="http://schemas.microsoft.com/office/drawing/2014/main" id="{34192C01-9B41-6506-4C8C-DCCBAD7AC21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-5400000">
                        <a:off x="135" y="2072"/>
                        <a:ext cx="1623" cy="383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5" name="Rectangle 2406">
                        <a:extLst>
                          <a:ext uri="{FF2B5EF4-FFF2-40B4-BE49-F238E27FC236}">
                            <a16:creationId xmlns:a16="http://schemas.microsoft.com/office/drawing/2014/main" id="{EC451D22-EBE3-E9DF-D265-8D68F6261506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984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Rectangle 2407">
                        <a:extLst>
                          <a:ext uri="{FF2B5EF4-FFF2-40B4-BE49-F238E27FC236}">
                            <a16:creationId xmlns:a16="http://schemas.microsoft.com/office/drawing/2014/main" id="{0CB62553-293B-C1BB-2CEE-D7A4C61E9D11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771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Rectangle 2408">
                        <a:extLst>
                          <a:ext uri="{FF2B5EF4-FFF2-40B4-BE49-F238E27FC236}">
                            <a16:creationId xmlns:a16="http://schemas.microsoft.com/office/drawing/2014/main" id="{A29B477A-23E5-02FF-6498-85BC9E6710ED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559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8" name="Rectangle 2409">
                        <a:extLst>
                          <a:ext uri="{FF2B5EF4-FFF2-40B4-BE49-F238E27FC236}">
                            <a16:creationId xmlns:a16="http://schemas.microsoft.com/office/drawing/2014/main" id="{4914E0B9-A272-79F1-BCB6-AB697D983F8B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346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9" name="Rectangle 2410">
                        <a:extLst>
                          <a:ext uri="{FF2B5EF4-FFF2-40B4-BE49-F238E27FC236}">
                            <a16:creationId xmlns:a16="http://schemas.microsoft.com/office/drawing/2014/main" id="{1F6DD2D3-B30D-0C07-7D6A-F43CA1127F8F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133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0" name="Rectangle 2411">
                        <a:extLst>
                          <a:ext uri="{FF2B5EF4-FFF2-40B4-BE49-F238E27FC236}">
                            <a16:creationId xmlns:a16="http://schemas.microsoft.com/office/drawing/2014/main" id="{DBBCA003-D5EE-F1CE-7309-58FECA1226EA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921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1" name="Rectangle 2412">
                        <a:extLst>
                          <a:ext uri="{FF2B5EF4-FFF2-40B4-BE49-F238E27FC236}">
                            <a16:creationId xmlns:a16="http://schemas.microsoft.com/office/drawing/2014/main" id="{1C715108-6ABC-DF45-2F43-9CBECC72CFF2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708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2" name="Rectangle 2413">
                        <a:extLst>
                          <a:ext uri="{FF2B5EF4-FFF2-40B4-BE49-F238E27FC236}">
                            <a16:creationId xmlns:a16="http://schemas.microsoft.com/office/drawing/2014/main" id="{352B1114-C5FF-0978-30D6-40F8ABF50FA5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497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2" name="Group 2414">
                      <a:extLst>
                        <a:ext uri="{FF2B5EF4-FFF2-40B4-BE49-F238E27FC236}">
                          <a16:creationId xmlns:a16="http://schemas.microsoft.com/office/drawing/2014/main" id="{4A022E0F-1C4B-121C-C012-EC50551CD80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27" y="1778"/>
                      <a:ext cx="1044" cy="227"/>
                      <a:chOff x="1160" y="1034"/>
                      <a:chExt cx="1624" cy="382"/>
                    </a:xfrm>
                  </p:grpSpPr>
                  <p:sp>
                    <p:nvSpPr>
                      <p:cNvPr id="74" name="Rectangle 2415">
                        <a:extLst>
                          <a:ext uri="{FF2B5EF4-FFF2-40B4-BE49-F238E27FC236}">
                            <a16:creationId xmlns:a16="http://schemas.microsoft.com/office/drawing/2014/main" id="{1E522A24-1F07-F5E6-DBFF-98C80AEDF769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flipV="1">
                        <a:off x="1160" y="1034"/>
                        <a:ext cx="1624" cy="382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5" name="Rectangle 2416">
                        <a:extLst>
                          <a:ext uri="{FF2B5EF4-FFF2-40B4-BE49-F238E27FC236}">
                            <a16:creationId xmlns:a16="http://schemas.microsoft.com/office/drawing/2014/main" id="{0C98BD65-340D-2009-9FCC-BCD79741A162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057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6" name="Rectangle 2417">
                        <a:extLst>
                          <a:ext uri="{FF2B5EF4-FFF2-40B4-BE49-F238E27FC236}">
                            <a16:creationId xmlns:a16="http://schemas.microsoft.com/office/drawing/2014/main" id="{9E901001-56D7-8948-A0AD-70D02EE024CC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245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7" name="Rectangle 2418">
                        <a:extLst>
                          <a:ext uri="{FF2B5EF4-FFF2-40B4-BE49-F238E27FC236}">
                            <a16:creationId xmlns:a16="http://schemas.microsoft.com/office/drawing/2014/main" id="{D80AFF2E-3EEB-B2A2-D06C-A8CDF2E35979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433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Rectangle 2419">
                        <a:extLst>
                          <a:ext uri="{FF2B5EF4-FFF2-40B4-BE49-F238E27FC236}">
                            <a16:creationId xmlns:a16="http://schemas.microsoft.com/office/drawing/2014/main" id="{3A35C3A4-3320-E8C6-BBEA-4885C41C2641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621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9" name="Rectangle 2420">
                        <a:extLst>
                          <a:ext uri="{FF2B5EF4-FFF2-40B4-BE49-F238E27FC236}">
                            <a16:creationId xmlns:a16="http://schemas.microsoft.com/office/drawing/2014/main" id="{050C6825-20DF-EC02-4E5C-1C72FD57A982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809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0" name="Rectangle 2421">
                        <a:extLst>
                          <a:ext uri="{FF2B5EF4-FFF2-40B4-BE49-F238E27FC236}">
                            <a16:creationId xmlns:a16="http://schemas.microsoft.com/office/drawing/2014/main" id="{985E9623-79F9-6F9D-D282-2DC39F28354B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1998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1" name="Rectangle 2422">
                        <a:extLst>
                          <a:ext uri="{FF2B5EF4-FFF2-40B4-BE49-F238E27FC236}">
                            <a16:creationId xmlns:a16="http://schemas.microsoft.com/office/drawing/2014/main" id="{C61E615B-455B-5893-7E59-28758B5318C9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185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2" name="Rectangle 2423">
                        <a:extLst>
                          <a:ext uri="{FF2B5EF4-FFF2-40B4-BE49-F238E27FC236}">
                            <a16:creationId xmlns:a16="http://schemas.microsoft.com/office/drawing/2014/main" id="{78EA6BC6-2C37-97C3-A117-7C0BAB0A4CAC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374" y="1199"/>
                        <a:ext cx="313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3" name="Rectangle 2424">
                        <a:extLst>
                          <a:ext uri="{FF2B5EF4-FFF2-40B4-BE49-F238E27FC236}">
                            <a16:creationId xmlns:a16="http://schemas.microsoft.com/office/drawing/2014/main" id="{AE2FAB9D-7EAD-67E4-6C27-1993E4B2FB9F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16200000" flipV="1">
                        <a:off x="2562" y="1200"/>
                        <a:ext cx="313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3" name="Group 2425">
                      <a:extLst>
                        <a:ext uri="{FF2B5EF4-FFF2-40B4-BE49-F238E27FC236}">
                          <a16:creationId xmlns:a16="http://schemas.microsoft.com/office/drawing/2014/main" id="{7AAC07F5-B5A2-B2E7-7172-5C8277FE0D7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71" y="812"/>
                      <a:ext cx="244" cy="966"/>
                      <a:chOff x="755" y="1452"/>
                      <a:chExt cx="383" cy="1623"/>
                    </a:xfrm>
                  </p:grpSpPr>
                  <p:sp>
                    <p:nvSpPr>
                      <p:cNvPr id="65" name="Rectangle 2426">
                        <a:extLst>
                          <a:ext uri="{FF2B5EF4-FFF2-40B4-BE49-F238E27FC236}">
                            <a16:creationId xmlns:a16="http://schemas.microsoft.com/office/drawing/2014/main" id="{FCDE9997-76F8-5530-60C2-F64EE89572FC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 rot="-5400000">
                        <a:off x="135" y="2072"/>
                        <a:ext cx="1623" cy="383"/>
                      </a:xfrm>
                      <a:prstGeom prst="rect">
                        <a:avLst/>
                      </a:prstGeom>
                      <a:solidFill>
                        <a:srgbClr val="FFCCCC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6" name="Rectangle 2427">
                        <a:extLst>
                          <a:ext uri="{FF2B5EF4-FFF2-40B4-BE49-F238E27FC236}">
                            <a16:creationId xmlns:a16="http://schemas.microsoft.com/office/drawing/2014/main" id="{0E920DFB-44BB-558C-0FC0-591DC7ADDD16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984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7" name="Rectangle 2428">
                        <a:extLst>
                          <a:ext uri="{FF2B5EF4-FFF2-40B4-BE49-F238E27FC236}">
                            <a16:creationId xmlns:a16="http://schemas.microsoft.com/office/drawing/2014/main" id="{3B16005B-A929-0CA7-523B-0F87E1FC6A56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771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8" name="Rectangle 2429">
                        <a:extLst>
                          <a:ext uri="{FF2B5EF4-FFF2-40B4-BE49-F238E27FC236}">
                            <a16:creationId xmlns:a16="http://schemas.microsoft.com/office/drawing/2014/main" id="{10CA8D34-8A4E-7A8E-5DCE-91AE7EB6FA4A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559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9" name="Rectangle 2430">
                        <a:extLst>
                          <a:ext uri="{FF2B5EF4-FFF2-40B4-BE49-F238E27FC236}">
                            <a16:creationId xmlns:a16="http://schemas.microsoft.com/office/drawing/2014/main" id="{D1C02736-E040-D680-4F2C-DFFE8E00BCC8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346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0" name="Rectangle 2431">
                        <a:extLst>
                          <a:ext uri="{FF2B5EF4-FFF2-40B4-BE49-F238E27FC236}">
                            <a16:creationId xmlns:a16="http://schemas.microsoft.com/office/drawing/2014/main" id="{31981B82-6A34-60BD-E3C4-5C676AE033B2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2133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1" name="Rectangle 2432">
                        <a:extLst>
                          <a:ext uri="{FF2B5EF4-FFF2-40B4-BE49-F238E27FC236}">
                            <a16:creationId xmlns:a16="http://schemas.microsoft.com/office/drawing/2014/main" id="{6A735590-621C-8385-FC65-441060E279AA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921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2" name="Rectangle 2433">
                        <a:extLst>
                          <a:ext uri="{FF2B5EF4-FFF2-40B4-BE49-F238E27FC236}">
                            <a16:creationId xmlns:a16="http://schemas.microsoft.com/office/drawing/2014/main" id="{D1A5D275-DBA3-06D0-A7EC-60D61E99102A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708"/>
                        <a:ext cx="314" cy="71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3" name="Rectangle 2434">
                        <a:extLst>
                          <a:ext uri="{FF2B5EF4-FFF2-40B4-BE49-F238E27FC236}">
                            <a16:creationId xmlns:a16="http://schemas.microsoft.com/office/drawing/2014/main" id="{3872F255-A715-FB50-7B69-BFC8FD55720F}"/>
                          </a:ext>
                        </a:extLst>
                      </p:cNvPr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777" y="1497"/>
                        <a:ext cx="314" cy="7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64" name="Rectangle 2435">
                      <a:extLst>
                        <a:ext uri="{FF2B5EF4-FFF2-40B4-BE49-F238E27FC236}">
                          <a16:creationId xmlns:a16="http://schemas.microsoft.com/office/drawing/2014/main" id="{4892F790-B5D7-6F46-C18C-A3DF8685237C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81" y="583"/>
                      <a:ext cx="1532" cy="143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9" name="Group 2436">
                    <a:extLst>
                      <a:ext uri="{FF2B5EF4-FFF2-40B4-BE49-F238E27FC236}">
                        <a16:creationId xmlns:a16="http://schemas.microsoft.com/office/drawing/2014/main" id="{8BA777E2-2C24-1634-B940-24912D9AC39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609" y="791"/>
                    <a:ext cx="1083" cy="1021"/>
                    <a:chOff x="2609" y="791"/>
                    <a:chExt cx="1083" cy="1021"/>
                  </a:xfrm>
                </p:grpSpPr>
                <p:grpSp>
                  <p:nvGrpSpPr>
                    <p:cNvPr id="30" name="Group 2437">
                      <a:extLst>
                        <a:ext uri="{FF2B5EF4-FFF2-40B4-BE49-F238E27FC236}">
                          <a16:creationId xmlns:a16="http://schemas.microsoft.com/office/drawing/2014/main" id="{4F792893-4926-0BD4-7D7C-E21EAD2444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09" y="1224"/>
                      <a:ext cx="1083" cy="27"/>
                      <a:chOff x="2609" y="1224"/>
                      <a:chExt cx="1083" cy="27"/>
                    </a:xfrm>
                  </p:grpSpPr>
                  <p:sp>
                    <p:nvSpPr>
                      <p:cNvPr id="58" name="Rectangle 2438">
                        <a:extLst>
                          <a:ext uri="{FF2B5EF4-FFF2-40B4-BE49-F238E27FC236}">
                            <a16:creationId xmlns:a16="http://schemas.microsoft.com/office/drawing/2014/main" id="{7DAC0B65-DA88-FF7C-C15C-5D976871610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5400000">
                        <a:off x="2642" y="1191"/>
                        <a:ext cx="27" cy="93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9" name="Rectangle 2439">
                        <a:extLst>
                          <a:ext uri="{FF2B5EF4-FFF2-40B4-BE49-F238E27FC236}">
                            <a16:creationId xmlns:a16="http://schemas.microsoft.com/office/drawing/2014/main" id="{40AEC994-5721-A880-71F8-C18841841D9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5400000">
                        <a:off x="3632" y="1191"/>
                        <a:ext cx="27" cy="93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1" name="Group 2440">
                      <a:extLst>
                        <a:ext uri="{FF2B5EF4-FFF2-40B4-BE49-F238E27FC236}">
                          <a16:creationId xmlns:a16="http://schemas.microsoft.com/office/drawing/2014/main" id="{6B188589-D06C-1A5E-E241-179B24529A4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37" y="821"/>
                      <a:ext cx="1025" cy="946"/>
                      <a:chOff x="2637" y="821"/>
                      <a:chExt cx="1025" cy="946"/>
                    </a:xfrm>
                  </p:grpSpPr>
                  <p:grpSp>
                    <p:nvGrpSpPr>
                      <p:cNvPr id="35" name="Group 2441">
                        <a:extLst>
                          <a:ext uri="{FF2B5EF4-FFF2-40B4-BE49-F238E27FC236}">
                            <a16:creationId xmlns:a16="http://schemas.microsoft.com/office/drawing/2014/main" id="{91CAF897-6295-86B5-668E-1E66B20B979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57" y="821"/>
                        <a:ext cx="987" cy="943"/>
                        <a:chOff x="2657" y="821"/>
                        <a:chExt cx="987" cy="943"/>
                      </a:xfrm>
                    </p:grpSpPr>
                    <p:grpSp>
                      <p:nvGrpSpPr>
                        <p:cNvPr id="49" name="Group 2442">
                          <a:extLst>
                            <a:ext uri="{FF2B5EF4-FFF2-40B4-BE49-F238E27FC236}">
                              <a16:creationId xmlns:a16="http://schemas.microsoft.com/office/drawing/2014/main" id="{A6B52930-178E-A225-16B6-147DA1936D9A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 flipV="1">
                          <a:off x="2657" y="1263"/>
                          <a:ext cx="987" cy="59"/>
                          <a:chOff x="2648" y="827"/>
                          <a:chExt cx="995" cy="59"/>
                        </a:xfrm>
                      </p:grpSpPr>
                      <p:sp>
                        <p:nvSpPr>
                          <p:cNvPr id="56" name="Rectangle 2443">
                            <a:extLst>
                              <a:ext uri="{FF2B5EF4-FFF2-40B4-BE49-F238E27FC236}">
                                <a16:creationId xmlns:a16="http://schemas.microsoft.com/office/drawing/2014/main" id="{F9A54193-5A7B-1A1D-9FD3-369DB10B7C8F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0" y="393"/>
                            <a:ext cx="27" cy="959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57" name="Rectangle 2444">
                            <a:extLst>
                              <a:ext uri="{FF2B5EF4-FFF2-40B4-BE49-F238E27FC236}">
                                <a16:creationId xmlns:a16="http://schemas.microsoft.com/office/drawing/2014/main" id="{6C73AF3C-F6AE-7123-BCB0-828975F3F3DE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3" y="342"/>
                            <a:ext cx="25" cy="995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50" name="Group 2445">
                          <a:extLst>
                            <a:ext uri="{FF2B5EF4-FFF2-40B4-BE49-F238E27FC236}">
                              <a16:creationId xmlns:a16="http://schemas.microsoft.com/office/drawing/2014/main" id="{5692E0B6-2C5B-3F60-0418-DA486049BCF9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 flipV="1">
                          <a:off x="2657" y="1705"/>
                          <a:ext cx="987" cy="59"/>
                          <a:chOff x="2648" y="827"/>
                          <a:chExt cx="995" cy="59"/>
                        </a:xfrm>
                      </p:grpSpPr>
                      <p:sp>
                        <p:nvSpPr>
                          <p:cNvPr id="54" name="Rectangle 2446">
                            <a:extLst>
                              <a:ext uri="{FF2B5EF4-FFF2-40B4-BE49-F238E27FC236}">
                                <a16:creationId xmlns:a16="http://schemas.microsoft.com/office/drawing/2014/main" id="{C6F6067F-DDF7-4569-8139-46E1900B67E2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0" y="393"/>
                            <a:ext cx="27" cy="959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55" name="Rectangle 2447">
                            <a:extLst>
                              <a:ext uri="{FF2B5EF4-FFF2-40B4-BE49-F238E27FC236}">
                                <a16:creationId xmlns:a16="http://schemas.microsoft.com/office/drawing/2014/main" id="{3886C627-0885-44C7-DD10-0567E036B57E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3" y="342"/>
                            <a:ext cx="25" cy="995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51" name="Group 2448">
                          <a:extLst>
                            <a:ext uri="{FF2B5EF4-FFF2-40B4-BE49-F238E27FC236}">
                              <a16:creationId xmlns:a16="http://schemas.microsoft.com/office/drawing/2014/main" id="{40A3F856-8DCB-E653-BC80-3AC0302C6D8C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57" y="821"/>
                          <a:ext cx="987" cy="59"/>
                          <a:chOff x="2648" y="827"/>
                          <a:chExt cx="995" cy="59"/>
                        </a:xfrm>
                      </p:grpSpPr>
                      <p:sp>
                        <p:nvSpPr>
                          <p:cNvPr id="52" name="Rectangle 2449">
                            <a:extLst>
                              <a:ext uri="{FF2B5EF4-FFF2-40B4-BE49-F238E27FC236}">
                                <a16:creationId xmlns:a16="http://schemas.microsoft.com/office/drawing/2014/main" id="{C1916E93-C576-DA6E-1316-5BC0BE328A13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0" y="393"/>
                            <a:ext cx="27" cy="959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53" name="Rectangle 2450">
                            <a:extLst>
                              <a:ext uri="{FF2B5EF4-FFF2-40B4-BE49-F238E27FC236}">
                                <a16:creationId xmlns:a16="http://schemas.microsoft.com/office/drawing/2014/main" id="{01F1A1B7-320B-AE6B-7226-2B6D1D0DC3FE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5400000">
                            <a:off x="3133" y="342"/>
                            <a:ext cx="25" cy="995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</p:grpSp>
                  <p:grpSp>
                    <p:nvGrpSpPr>
                      <p:cNvPr id="36" name="Group 2451">
                        <a:extLst>
                          <a:ext uri="{FF2B5EF4-FFF2-40B4-BE49-F238E27FC236}">
                            <a16:creationId xmlns:a16="http://schemas.microsoft.com/office/drawing/2014/main" id="{2D2BEA57-9684-40B8-A472-A68FD50ECEC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637" y="821"/>
                        <a:ext cx="1025" cy="946"/>
                        <a:chOff x="2637" y="821"/>
                        <a:chExt cx="1025" cy="946"/>
                      </a:xfrm>
                    </p:grpSpPr>
                    <p:grpSp>
                      <p:nvGrpSpPr>
                        <p:cNvPr id="37" name="Group 2452">
                          <a:extLst>
                            <a:ext uri="{FF2B5EF4-FFF2-40B4-BE49-F238E27FC236}">
                              <a16:creationId xmlns:a16="http://schemas.microsoft.com/office/drawing/2014/main" id="{A80460B3-5C6D-6E22-DB1C-FCD2CD93D946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37" y="821"/>
                          <a:ext cx="64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47" name="Rectangle 2453">
                            <a:extLst>
                              <a:ext uri="{FF2B5EF4-FFF2-40B4-BE49-F238E27FC236}">
                                <a16:creationId xmlns:a16="http://schemas.microsoft.com/office/drawing/2014/main" id="{0EDA8530-605A-5612-CC42-782C806EB034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48" name="Rectangle 2454">
                            <a:extLst>
                              <a:ext uri="{FF2B5EF4-FFF2-40B4-BE49-F238E27FC236}">
                                <a16:creationId xmlns:a16="http://schemas.microsoft.com/office/drawing/2014/main" id="{B7E7A986-B14D-8BAA-DB21-8D1277EA8A12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8" name="Group 2455">
                          <a:extLst>
                            <a:ext uri="{FF2B5EF4-FFF2-40B4-BE49-F238E27FC236}">
                              <a16:creationId xmlns:a16="http://schemas.microsoft.com/office/drawing/2014/main" id="{FB4C637D-CDD1-55C9-3110-2CE57743D479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 flipH="1">
                          <a:off x="3598" y="821"/>
                          <a:ext cx="64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45" name="Rectangle 2456">
                            <a:extLst>
                              <a:ext uri="{FF2B5EF4-FFF2-40B4-BE49-F238E27FC236}">
                                <a16:creationId xmlns:a16="http://schemas.microsoft.com/office/drawing/2014/main" id="{FC5E8F17-58EB-00DD-B135-A63FE3C36E84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46" name="Rectangle 2457">
                            <a:extLst>
                              <a:ext uri="{FF2B5EF4-FFF2-40B4-BE49-F238E27FC236}">
                                <a16:creationId xmlns:a16="http://schemas.microsoft.com/office/drawing/2014/main" id="{0AA0EB31-2AB4-89B2-AAE4-581237380B84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9" name="Group 2458">
                          <a:extLst>
                            <a:ext uri="{FF2B5EF4-FFF2-40B4-BE49-F238E27FC236}">
                              <a16:creationId xmlns:a16="http://schemas.microsoft.com/office/drawing/2014/main" id="{46D7B4E6-BC43-CB8C-A711-F09CF55E8C97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957" y="821"/>
                          <a:ext cx="64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43" name="Rectangle 2459">
                            <a:extLst>
                              <a:ext uri="{FF2B5EF4-FFF2-40B4-BE49-F238E27FC236}">
                                <a16:creationId xmlns:a16="http://schemas.microsoft.com/office/drawing/2014/main" id="{A68EAB4A-6256-60D5-A37B-1FE1D7D4CE05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44" name="Rectangle 2460">
                            <a:extLst>
                              <a:ext uri="{FF2B5EF4-FFF2-40B4-BE49-F238E27FC236}">
                                <a16:creationId xmlns:a16="http://schemas.microsoft.com/office/drawing/2014/main" id="{830FB44E-1CE4-66D0-5E55-A2DB1BBFD4B7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0" name="Group 2461">
                          <a:extLst>
                            <a:ext uri="{FF2B5EF4-FFF2-40B4-BE49-F238E27FC236}">
                              <a16:creationId xmlns:a16="http://schemas.microsoft.com/office/drawing/2014/main" id="{16050B15-C399-1F67-6E2B-63E94C1BAA6F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277" y="821"/>
                          <a:ext cx="65" cy="946"/>
                          <a:chOff x="2628" y="827"/>
                          <a:chExt cx="65" cy="946"/>
                        </a:xfrm>
                      </p:grpSpPr>
                      <p:sp>
                        <p:nvSpPr>
                          <p:cNvPr id="41" name="Rectangle 2462">
                            <a:extLst>
                              <a:ext uri="{FF2B5EF4-FFF2-40B4-BE49-F238E27FC236}">
                                <a16:creationId xmlns:a16="http://schemas.microsoft.com/office/drawing/2014/main" id="{FBDEAC76-4A35-9074-2F58-1C5A96619051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28" y="827"/>
                            <a:ext cx="29" cy="946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42" name="Rectangle 2463">
                            <a:extLst>
                              <a:ext uri="{FF2B5EF4-FFF2-40B4-BE49-F238E27FC236}">
                                <a16:creationId xmlns:a16="http://schemas.microsoft.com/office/drawing/2014/main" id="{F8883129-BADF-29A8-8637-81A722898DF7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664" y="858"/>
                            <a:ext cx="29" cy="880"/>
                          </a:xfrm>
                          <a:prstGeom prst="rect">
                            <a:avLst/>
                          </a:prstGeom>
                          <a:solidFill>
                            <a:srgbClr val="00FF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90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anchor="ctr">
                            <a:sp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2" name="Group 2464">
                      <a:extLst>
                        <a:ext uri="{FF2B5EF4-FFF2-40B4-BE49-F238E27FC236}">
                          <a16:creationId xmlns:a16="http://schemas.microsoft.com/office/drawing/2014/main" id="{0CB41500-39F1-EAB3-DB60-B57DC28E051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32" y="791"/>
                      <a:ext cx="27" cy="1021"/>
                      <a:chOff x="3132" y="791"/>
                      <a:chExt cx="27" cy="1021"/>
                    </a:xfrm>
                  </p:grpSpPr>
                  <p:sp>
                    <p:nvSpPr>
                      <p:cNvPr id="33" name="Rectangle 2465">
                        <a:extLst>
                          <a:ext uri="{FF2B5EF4-FFF2-40B4-BE49-F238E27FC236}">
                            <a16:creationId xmlns:a16="http://schemas.microsoft.com/office/drawing/2014/main" id="{AEB30A14-9EA9-ACAF-763E-64577953F4C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32" y="1739"/>
                        <a:ext cx="27" cy="73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4" name="Rectangle 2466">
                        <a:extLst>
                          <a:ext uri="{FF2B5EF4-FFF2-40B4-BE49-F238E27FC236}">
                            <a16:creationId xmlns:a16="http://schemas.microsoft.com/office/drawing/2014/main" id="{9186B06D-8248-7232-046A-78FCE6FC4EA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32" y="791"/>
                        <a:ext cx="27" cy="56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3066732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F9D19A-4DAA-7E1A-3208-0239EC28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37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C9EB2F4-2B34-7BE4-BDE3-EBD8C7B7B333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/>
              <a:t>Routing Operations</a:t>
            </a:r>
            <a:endParaRPr lang="en-US" altLang="x-none" dirty="0"/>
          </a:p>
        </p:txBody>
      </p:sp>
      <p:sp>
        <p:nvSpPr>
          <p:cNvPr id="4" name="Rectangle 54">
            <a:extLst>
              <a:ext uri="{FF2B5EF4-FFF2-40B4-BE49-F238E27FC236}">
                <a16:creationId xmlns:a16="http://schemas.microsoft.com/office/drawing/2014/main" id="{31100EBA-E73E-190B-C2AF-BEF474D2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06563"/>
            <a:ext cx="7162800" cy="478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50000"/>
              </a:spcBef>
              <a:buClr>
                <a:schemeClr val="tx2"/>
              </a:buClr>
              <a:buSzPct val="80000"/>
              <a:buFont typeface="Wingdings" charset="2"/>
              <a:buChar char="n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96925" indent="-339725">
              <a:lnSpc>
                <a:spcPct val="90000"/>
              </a:lnSpc>
              <a:spcBef>
                <a:spcPct val="40000"/>
              </a:spcBef>
              <a:buSzPct val="70000"/>
              <a:buFont typeface="Wingdings" charset="2"/>
              <a:buChar char="l"/>
              <a:defRPr sz="2200">
                <a:solidFill>
                  <a:schemeClr val="tx1"/>
                </a:solidFill>
                <a:latin typeface="Arial" charset="0"/>
              </a:defRPr>
            </a:lvl2pPr>
            <a:lvl3pPr marL="1255713" indent="-285750">
              <a:lnSpc>
                <a:spcPct val="90000"/>
              </a:lnSpc>
              <a:spcBef>
                <a:spcPct val="35000"/>
              </a:spcBef>
              <a:buSzPct val="60000"/>
              <a:buFont typeface="Wingdings" charset="2"/>
              <a:buChar char="u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58938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x-none" sz="2000" b="0" dirty="0" err="1">
                <a:latin typeface="+mn-lt"/>
              </a:rPr>
              <a:t>PnR</a:t>
            </a:r>
            <a:r>
              <a:rPr lang="en-US" altLang="x-none" sz="2000" b="0" dirty="0">
                <a:latin typeface="+mn-lt"/>
              </a:rPr>
              <a:t> performs:</a:t>
            </a:r>
          </a:p>
          <a:p>
            <a:pPr lvl="1"/>
            <a:r>
              <a:rPr lang="en-US" altLang="x-none" sz="2000" dirty="0">
                <a:latin typeface="+mn-lt"/>
              </a:rPr>
              <a:t>Global Routing</a:t>
            </a:r>
          </a:p>
          <a:p>
            <a:pPr lvl="1"/>
            <a:r>
              <a:rPr lang="en-US" altLang="x-none" sz="2000" dirty="0">
                <a:latin typeface="+mn-lt"/>
              </a:rPr>
              <a:t>Track Assignment</a:t>
            </a:r>
          </a:p>
          <a:p>
            <a:pPr lvl="1"/>
            <a:r>
              <a:rPr lang="en-US" altLang="x-none" sz="2000" dirty="0">
                <a:latin typeface="+mn-lt"/>
              </a:rPr>
              <a:t>Detail Routing</a:t>
            </a:r>
          </a:p>
          <a:p>
            <a:pPr lvl="1"/>
            <a:r>
              <a:rPr lang="en-US" altLang="x-none" sz="2000" dirty="0">
                <a:latin typeface="+mn-lt"/>
              </a:rPr>
              <a:t>Search and Repair</a:t>
            </a:r>
          </a:p>
          <a:p>
            <a:r>
              <a:rPr lang="en-US" altLang="x-none" sz="2000" b="0" dirty="0">
                <a:latin typeface="+mn-lt"/>
              </a:rPr>
              <a:t>After global routing, track</a:t>
            </a:r>
            <a:br>
              <a:rPr lang="en-US" altLang="x-none" sz="2000" b="0" dirty="0">
                <a:latin typeface="+mn-lt"/>
              </a:rPr>
            </a:br>
            <a:r>
              <a:rPr lang="en-US" altLang="x-none" sz="2000" b="0" dirty="0">
                <a:latin typeface="+mn-lt"/>
              </a:rPr>
              <a:t>assignment and detail routing all clock/signal nets will be completely routed and should meet all timing, and most of the DRC requirements</a:t>
            </a:r>
          </a:p>
          <a:p>
            <a:r>
              <a:rPr lang="en-US" altLang="x-none" sz="2000" b="0" dirty="0">
                <a:latin typeface="+mn-lt"/>
              </a:rPr>
              <a:t>Any remaining DRC violations can be fixed by </a:t>
            </a:r>
            <a:r>
              <a:rPr lang="en-US" altLang="x-none" sz="2000" b="0" dirty="0" err="1">
                <a:latin typeface="+mn-lt"/>
              </a:rPr>
              <a:t>Search&amp;Repair</a:t>
            </a:r>
            <a:endParaRPr lang="en-US" altLang="x-none" sz="2000" b="0" dirty="0">
              <a:latin typeface="+mn-lt"/>
            </a:endParaRPr>
          </a:p>
        </p:txBody>
      </p:sp>
      <p:grpSp>
        <p:nvGrpSpPr>
          <p:cNvPr id="5" name="Group 82">
            <a:extLst>
              <a:ext uri="{FF2B5EF4-FFF2-40B4-BE49-F238E27FC236}">
                <a16:creationId xmlns:a16="http://schemas.microsoft.com/office/drawing/2014/main" id="{35120C69-6E8D-0B94-40FD-3CC848DDE04C}"/>
              </a:ext>
            </a:extLst>
          </p:cNvPr>
          <p:cNvGrpSpPr>
            <a:grpSpLocks/>
          </p:cNvGrpSpPr>
          <p:nvPr/>
        </p:nvGrpSpPr>
        <p:grpSpPr bwMode="auto">
          <a:xfrm>
            <a:off x="8215312" y="1702984"/>
            <a:ext cx="1817688" cy="2801937"/>
            <a:chOff x="4518" y="659"/>
            <a:chExt cx="1145" cy="1765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738F3629-B819-1427-6BEB-21EAB2645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" y="1221"/>
              <a:ext cx="1145" cy="212"/>
            </a:xfrm>
            <a:prstGeom prst="rect">
              <a:avLst/>
            </a:prstGeom>
            <a:solidFill>
              <a:srgbClr val="F68D36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ko-KR" sz="1600" b="1">
                  <a:latin typeface="Arial" charset="0"/>
                  <a:ea typeface="Gulim" charset="-127"/>
                </a:rPr>
                <a:t>Track Assign</a:t>
              </a:r>
              <a:endParaRPr lang="ko-KR" altLang="en-US" sz="1600" b="1">
                <a:latin typeface="Arial" charset="0"/>
                <a:ea typeface="Gulim" charset="-127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FA4C6F39-E8BA-07FD-7B83-175AAC878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" y="841"/>
              <a:ext cx="1145" cy="212"/>
            </a:xfrm>
            <a:prstGeom prst="rect">
              <a:avLst/>
            </a:prstGeom>
            <a:solidFill>
              <a:srgbClr val="F68D36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ko-KR" sz="1600" b="1" dirty="0">
                  <a:latin typeface="Arial" charset="0"/>
                  <a:ea typeface="Gulim" charset="-127"/>
                </a:rPr>
                <a:t>Global Route</a:t>
              </a:r>
              <a:endParaRPr lang="ko-KR" altLang="en-US" sz="1600" b="1" dirty="0">
                <a:latin typeface="Arial" charset="0"/>
                <a:ea typeface="Gulim" charset="-127"/>
              </a:endParaRPr>
            </a:p>
          </p:txBody>
        </p:sp>
        <p:cxnSp>
          <p:nvCxnSpPr>
            <p:cNvPr id="8" name="AutoShape 12">
              <a:extLst>
                <a:ext uri="{FF2B5EF4-FFF2-40B4-BE49-F238E27FC236}">
                  <a16:creationId xmlns:a16="http://schemas.microsoft.com/office/drawing/2014/main" id="{C2577BC4-BBF3-EECA-77E5-1D61F827D5B8}"/>
                </a:ext>
              </a:extLst>
            </p:cNvPr>
            <p:cNvCxnSpPr>
              <a:cxnSpLocks noChangeShapeType="1"/>
              <a:stCxn id="7" idx="2"/>
              <a:endCxn id="6" idx="0"/>
            </p:cNvCxnSpPr>
            <p:nvPr/>
          </p:nvCxnSpPr>
          <p:spPr bwMode="auto">
            <a:xfrm>
              <a:off x="5091" y="1053"/>
              <a:ext cx="0" cy="16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" name="AutoShape 13">
              <a:extLst>
                <a:ext uri="{FF2B5EF4-FFF2-40B4-BE49-F238E27FC236}">
                  <a16:creationId xmlns:a16="http://schemas.microsoft.com/office/drawing/2014/main" id="{6C7A99AD-8D4B-474C-F735-A55AD5DEAB54}"/>
                </a:ext>
              </a:extLst>
            </p:cNvPr>
            <p:cNvCxnSpPr>
              <a:cxnSpLocks noChangeShapeType="1"/>
              <a:stCxn id="6" idx="2"/>
              <a:endCxn id="11" idx="0"/>
            </p:cNvCxnSpPr>
            <p:nvPr/>
          </p:nvCxnSpPr>
          <p:spPr bwMode="auto">
            <a:xfrm>
              <a:off x="5091" y="1433"/>
              <a:ext cx="0" cy="16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AutoShape 33">
              <a:extLst>
                <a:ext uri="{FF2B5EF4-FFF2-40B4-BE49-F238E27FC236}">
                  <a16:creationId xmlns:a16="http://schemas.microsoft.com/office/drawing/2014/main" id="{B516A491-B68A-961C-3C1D-ACE5CDC239C6}"/>
                </a:ext>
              </a:extLst>
            </p:cNvPr>
            <p:cNvCxnSpPr>
              <a:cxnSpLocks noChangeShapeType="1"/>
              <a:endCxn id="7" idx="0"/>
            </p:cNvCxnSpPr>
            <p:nvPr/>
          </p:nvCxnSpPr>
          <p:spPr bwMode="auto">
            <a:xfrm>
              <a:off x="5091" y="659"/>
              <a:ext cx="0" cy="18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" name="Rectangle 34">
              <a:extLst>
                <a:ext uri="{FF2B5EF4-FFF2-40B4-BE49-F238E27FC236}">
                  <a16:creationId xmlns:a16="http://schemas.microsoft.com/office/drawing/2014/main" id="{20054C7E-153B-8E64-9DEA-26102BAFD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" y="1601"/>
              <a:ext cx="1145" cy="212"/>
            </a:xfrm>
            <a:prstGeom prst="rect">
              <a:avLst/>
            </a:prstGeom>
            <a:solidFill>
              <a:srgbClr val="F68D36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ko-KR" sz="1600" b="1">
                  <a:latin typeface="Arial" charset="0"/>
                  <a:ea typeface="Gulim" charset="-127"/>
                </a:rPr>
                <a:t>Detail Route</a:t>
              </a:r>
              <a:endParaRPr lang="ko-KR" altLang="en-US" sz="1600" b="1">
                <a:latin typeface="Arial" charset="0"/>
                <a:ea typeface="Gulim" charset="-127"/>
              </a:endParaRPr>
            </a:p>
          </p:txBody>
        </p:sp>
        <p:cxnSp>
          <p:nvCxnSpPr>
            <p:cNvPr id="12" name="AutoShape 44">
              <a:extLst>
                <a:ext uri="{FF2B5EF4-FFF2-40B4-BE49-F238E27FC236}">
                  <a16:creationId xmlns:a16="http://schemas.microsoft.com/office/drawing/2014/main" id="{872C05BA-C976-F97C-21D7-5FEC4BD68228}"/>
                </a:ext>
              </a:extLst>
            </p:cNvPr>
            <p:cNvCxnSpPr>
              <a:cxnSpLocks noChangeShapeType="1"/>
              <a:stCxn id="13" idx="2"/>
            </p:cNvCxnSpPr>
            <p:nvPr/>
          </p:nvCxnSpPr>
          <p:spPr bwMode="auto">
            <a:xfrm>
              <a:off x="5091" y="2193"/>
              <a:ext cx="1" cy="23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Rectangle 52">
              <a:extLst>
                <a:ext uri="{FF2B5EF4-FFF2-40B4-BE49-F238E27FC236}">
                  <a16:creationId xmlns:a16="http://schemas.microsoft.com/office/drawing/2014/main" id="{416F2D3A-5C34-938E-BEBB-BF57F5AA2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" y="1981"/>
              <a:ext cx="1145" cy="212"/>
            </a:xfrm>
            <a:prstGeom prst="rect">
              <a:avLst/>
            </a:prstGeom>
            <a:solidFill>
              <a:srgbClr val="F68D36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ko-KR" sz="1600" b="1">
                  <a:latin typeface="Arial" charset="0"/>
                  <a:ea typeface="Gulim" charset="-127"/>
                </a:rPr>
                <a:t>Search&amp;Repair</a:t>
              </a:r>
              <a:endParaRPr lang="ko-KR" altLang="en-US" sz="1600" b="1">
                <a:latin typeface="Arial" charset="0"/>
                <a:ea typeface="Gulim" charset="-127"/>
              </a:endParaRPr>
            </a:p>
          </p:txBody>
        </p:sp>
        <p:cxnSp>
          <p:nvCxnSpPr>
            <p:cNvPr id="14" name="AutoShape 62">
              <a:extLst>
                <a:ext uri="{FF2B5EF4-FFF2-40B4-BE49-F238E27FC236}">
                  <a16:creationId xmlns:a16="http://schemas.microsoft.com/office/drawing/2014/main" id="{66C3D71A-2D22-E75B-1616-8654E992D08F}"/>
                </a:ext>
              </a:extLst>
            </p:cNvPr>
            <p:cNvCxnSpPr>
              <a:cxnSpLocks noChangeShapeType="1"/>
              <a:stCxn id="11" idx="2"/>
              <a:endCxn id="13" idx="0"/>
            </p:cNvCxnSpPr>
            <p:nvPr/>
          </p:nvCxnSpPr>
          <p:spPr bwMode="auto">
            <a:xfrm>
              <a:off x="5091" y="1813"/>
              <a:ext cx="0" cy="16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44967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146E90-9630-DA6A-1B36-56C4CB1B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38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ACA8BB-46E4-3E79-2328-5FA23FC50923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Global vs. Detailed Routing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C54FC7-7509-3B42-1AA4-69F9A1E9313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600202"/>
            <a:ext cx="7086600" cy="41513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/>
              <a:t>Global routing</a:t>
            </a:r>
          </a:p>
          <a:p>
            <a:pPr lvl="1">
              <a:lnSpc>
                <a:spcPct val="85000"/>
              </a:lnSpc>
            </a:pPr>
            <a:r>
              <a:rPr lang="en-US" sz="2000"/>
              <a:t>Input: detailed placement, with exact terminal locations</a:t>
            </a:r>
          </a:p>
          <a:p>
            <a:pPr lvl="1">
              <a:lnSpc>
                <a:spcPct val="85000"/>
              </a:lnSpc>
            </a:pPr>
            <a:r>
              <a:rPr lang="en-US" sz="2000"/>
              <a:t>Determine </a:t>
            </a:r>
            <a:r>
              <a:rPr lang="ja-JP" altLang="en-US" sz="2000"/>
              <a:t>“</a:t>
            </a:r>
            <a:r>
              <a:rPr lang="en-US" sz="2000"/>
              <a:t>channel</a:t>
            </a:r>
            <a:r>
              <a:rPr lang="ja-JP" altLang="en-US" sz="2000"/>
              <a:t>”</a:t>
            </a:r>
            <a:r>
              <a:rPr lang="en-US" sz="2000"/>
              <a:t> (routing region) for each net</a:t>
            </a:r>
          </a:p>
          <a:p>
            <a:pPr lvl="1">
              <a:lnSpc>
                <a:spcPct val="85000"/>
              </a:lnSpc>
            </a:pPr>
            <a:r>
              <a:rPr lang="en-US" sz="2000"/>
              <a:t>Objective: minimize area (congestion), and timing (approximate)</a:t>
            </a:r>
          </a:p>
          <a:p>
            <a:pPr lvl="1">
              <a:lnSpc>
                <a:spcPct val="85000"/>
              </a:lnSpc>
            </a:pPr>
            <a:endParaRPr lang="en-US" sz="2000"/>
          </a:p>
          <a:p>
            <a:pPr>
              <a:lnSpc>
                <a:spcPct val="85000"/>
              </a:lnSpc>
            </a:pPr>
            <a:r>
              <a:rPr lang="en-US"/>
              <a:t>Detailed routing</a:t>
            </a:r>
          </a:p>
          <a:p>
            <a:pPr lvl="1">
              <a:lnSpc>
                <a:spcPct val="85000"/>
              </a:lnSpc>
            </a:pPr>
            <a:r>
              <a:rPr lang="en-US" sz="2000"/>
              <a:t>Input: channels and approximate routing from the global routing phase</a:t>
            </a:r>
          </a:p>
          <a:p>
            <a:pPr lvl="1">
              <a:lnSpc>
                <a:spcPct val="85000"/>
              </a:lnSpc>
            </a:pPr>
            <a:r>
              <a:rPr lang="en-US" sz="2000"/>
              <a:t>Determine the exact route and layers for each net</a:t>
            </a:r>
          </a:p>
          <a:p>
            <a:pPr lvl="1">
              <a:lnSpc>
                <a:spcPct val="85000"/>
              </a:lnSpc>
            </a:pPr>
            <a:r>
              <a:rPr lang="en-US" sz="2000"/>
              <a:t>Objective: valid routing, minimize area (congestion), meet timing constraints</a:t>
            </a:r>
          </a:p>
          <a:p>
            <a:pPr lvl="1">
              <a:lnSpc>
                <a:spcPct val="85000"/>
              </a:lnSpc>
            </a:pPr>
            <a:r>
              <a:rPr lang="en-US" sz="2000"/>
              <a:t>Additional objectives: min via, power</a:t>
            </a:r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3E4CA93-3A1E-6AFD-92D9-46C23006719E}"/>
              </a:ext>
            </a:extLst>
          </p:cNvPr>
          <p:cNvGrpSpPr>
            <a:grpSpLocks/>
          </p:cNvGrpSpPr>
          <p:nvPr/>
        </p:nvGrpSpPr>
        <p:grpSpPr bwMode="auto">
          <a:xfrm>
            <a:off x="8001000" y="1676401"/>
            <a:ext cx="2400300" cy="2162175"/>
            <a:chOff x="1214" y="1445"/>
            <a:chExt cx="1512" cy="136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6018A5-9F94-816C-870C-CF801DC3A6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351" y="2241"/>
              <a:ext cx="222" cy="7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9E3A1E-8A31-5F9D-7E3B-45F6021A84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370" y="2337"/>
              <a:ext cx="72" cy="18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B2A36B-DAB1-C15D-E42A-EC57B95EC5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123" y="2276"/>
              <a:ext cx="300" cy="7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201FA5-BA46-32F2-5B08-3279146680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327" y="1994"/>
              <a:ext cx="78" cy="26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BFBFB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73D422-274B-E05D-BB2D-6BB131D746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327" y="1994"/>
              <a:ext cx="78" cy="26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F09456E-FA70-D0E0-F833-C68B5B2649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309" y="2240"/>
              <a:ext cx="120" cy="114"/>
            </a:xfrm>
            <a:custGeom>
              <a:avLst/>
              <a:gdLst>
                <a:gd name="T0" fmla="*/ 20 w 20"/>
                <a:gd name="T1" fmla="*/ 19 h 19"/>
                <a:gd name="T2" fmla="*/ 18 w 20"/>
                <a:gd name="T3" fmla="*/ 14 h 19"/>
                <a:gd name="T4" fmla="*/ 17 w 20"/>
                <a:gd name="T5" fmla="*/ 11 h 19"/>
                <a:gd name="T6" fmla="*/ 15 w 20"/>
                <a:gd name="T7" fmla="*/ 8 h 19"/>
                <a:gd name="T8" fmla="*/ 13 w 20"/>
                <a:gd name="T9" fmla="*/ 7 h 19"/>
                <a:gd name="T10" fmla="*/ 12 w 20"/>
                <a:gd name="T11" fmla="*/ 6 h 19"/>
                <a:gd name="T12" fmla="*/ 10 w 20"/>
                <a:gd name="T13" fmla="*/ 6 h 19"/>
                <a:gd name="T14" fmla="*/ 9 w 20"/>
                <a:gd name="T15" fmla="*/ 7 h 19"/>
                <a:gd name="T16" fmla="*/ 7 w 20"/>
                <a:gd name="T17" fmla="*/ 7 h 19"/>
                <a:gd name="T18" fmla="*/ 5 w 20"/>
                <a:gd name="T19" fmla="*/ 8 h 19"/>
                <a:gd name="T20" fmla="*/ 4 w 20"/>
                <a:gd name="T21" fmla="*/ 8 h 19"/>
                <a:gd name="T22" fmla="*/ 2 w 20"/>
                <a:gd name="T23" fmla="*/ 7 h 19"/>
                <a:gd name="T24" fmla="*/ 1 w 20"/>
                <a:gd name="T25" fmla="*/ 7 h 19"/>
                <a:gd name="T26" fmla="*/ 0 w 20"/>
                <a:gd name="T27" fmla="*/ 5 h 19"/>
                <a:gd name="T28" fmla="*/ 0 w 20"/>
                <a:gd name="T29" fmla="*/ 4 h 19"/>
                <a:gd name="T30" fmla="*/ 0 w 20"/>
                <a:gd name="T31" fmla="*/ 2 h 19"/>
                <a:gd name="T32" fmla="*/ 1 w 2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19">
                  <a:moveTo>
                    <a:pt x="20" y="19"/>
                  </a:moveTo>
                  <a:lnTo>
                    <a:pt x="18" y="14"/>
                  </a:lnTo>
                  <a:lnTo>
                    <a:pt x="17" y="11"/>
                  </a:lnTo>
                  <a:lnTo>
                    <a:pt x="15" y="8"/>
                  </a:lnTo>
                  <a:lnTo>
                    <a:pt x="13" y="7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9" y="7"/>
                  </a:lnTo>
                  <a:lnTo>
                    <a:pt x="7" y="7"/>
                  </a:lnTo>
                  <a:lnTo>
                    <a:pt x="5" y="8"/>
                  </a:lnTo>
                  <a:lnTo>
                    <a:pt x="4" y="8"/>
                  </a:lnTo>
                  <a:lnTo>
                    <a:pt x="2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3165890D-7FD5-E1AF-646E-B48288D634B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272" y="2617"/>
              <a:ext cx="306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8F16E190-9901-4E08-87EB-230172CDB8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483" y="2770"/>
              <a:ext cx="72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F87B7383-8B84-5692-5CBA-09F88552757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2593" y="1620"/>
              <a:ext cx="1" cy="26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9E1918F2-7CAD-CDEB-86EA-288DD2EF239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347" y="1522"/>
              <a:ext cx="156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67FD2E5E-3C10-182D-2E54-D62ECD669DC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441" y="1522"/>
              <a:ext cx="156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F5EEAEF9-E41C-5012-99E4-B7C528A5D6F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288" y="1677"/>
              <a:ext cx="1" cy="15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079F8C-6B19-54AC-C7F6-563933D40F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289" y="1370"/>
              <a:ext cx="1362" cy="151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614A57F-EF60-BDAA-8F55-85E70CE96C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403" y="1562"/>
              <a:ext cx="264" cy="34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667005-21E2-6A93-8C55-822BC39C37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766" y="1733"/>
              <a:ext cx="450" cy="18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F45CDA-E897-B07D-0294-4FB1603754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439" y="1976"/>
              <a:ext cx="192" cy="34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30EC43-D175-9592-6DDC-579DE45496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781" y="2240"/>
              <a:ext cx="264" cy="18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B213B58-0F2D-8921-C947-B7969FE4EA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198" y="1637"/>
              <a:ext cx="300" cy="22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E54999-D6DA-3DE2-93A2-7C38DDFDE3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589" y="2354"/>
              <a:ext cx="156" cy="60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1F3D3BE-A125-ED5F-FD26-95F87767CC5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123" y="1748"/>
              <a:ext cx="300" cy="378"/>
            </a:xfrm>
            <a:custGeom>
              <a:avLst/>
              <a:gdLst>
                <a:gd name="T0" fmla="*/ 0 w 50"/>
                <a:gd name="T1" fmla="*/ 63 h 63"/>
                <a:gd name="T2" fmla="*/ 12 w 50"/>
                <a:gd name="T3" fmla="*/ 60 h 63"/>
                <a:gd name="T4" fmla="*/ 21 w 50"/>
                <a:gd name="T5" fmla="*/ 57 h 63"/>
                <a:gd name="T6" fmla="*/ 27 w 50"/>
                <a:gd name="T7" fmla="*/ 54 h 63"/>
                <a:gd name="T8" fmla="*/ 32 w 50"/>
                <a:gd name="T9" fmla="*/ 50 h 63"/>
                <a:gd name="T10" fmla="*/ 37 w 50"/>
                <a:gd name="T11" fmla="*/ 43 h 63"/>
                <a:gd name="T12" fmla="*/ 42 w 50"/>
                <a:gd name="T13" fmla="*/ 33 h 63"/>
                <a:gd name="T14" fmla="*/ 46 w 50"/>
                <a:gd name="T15" fmla="*/ 19 h 63"/>
                <a:gd name="T16" fmla="*/ 50 w 50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63">
                  <a:moveTo>
                    <a:pt x="0" y="63"/>
                  </a:moveTo>
                  <a:lnTo>
                    <a:pt x="12" y="60"/>
                  </a:lnTo>
                  <a:lnTo>
                    <a:pt x="21" y="57"/>
                  </a:lnTo>
                  <a:lnTo>
                    <a:pt x="27" y="54"/>
                  </a:lnTo>
                  <a:lnTo>
                    <a:pt x="32" y="50"/>
                  </a:lnTo>
                  <a:lnTo>
                    <a:pt x="37" y="43"/>
                  </a:lnTo>
                  <a:lnTo>
                    <a:pt x="42" y="33"/>
                  </a:lnTo>
                  <a:lnTo>
                    <a:pt x="46" y="19"/>
                  </a:lnTo>
                  <a:lnTo>
                    <a:pt x="50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471ECF2-483B-1699-3FCF-0F0DA08DCF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021" y="2036"/>
              <a:ext cx="198" cy="228"/>
            </a:xfrm>
            <a:custGeom>
              <a:avLst/>
              <a:gdLst>
                <a:gd name="T0" fmla="*/ 0 w 33"/>
                <a:gd name="T1" fmla="*/ 38 h 38"/>
                <a:gd name="T2" fmla="*/ 13 w 33"/>
                <a:gd name="T3" fmla="*/ 33 h 38"/>
                <a:gd name="T4" fmla="*/ 22 w 33"/>
                <a:gd name="T5" fmla="*/ 28 h 38"/>
                <a:gd name="T6" fmla="*/ 28 w 33"/>
                <a:gd name="T7" fmla="*/ 24 h 38"/>
                <a:gd name="T8" fmla="*/ 32 w 33"/>
                <a:gd name="T9" fmla="*/ 19 h 38"/>
                <a:gd name="T10" fmla="*/ 33 w 33"/>
                <a:gd name="T11" fmla="*/ 16 h 38"/>
                <a:gd name="T12" fmla="*/ 33 w 33"/>
                <a:gd name="T13" fmla="*/ 12 h 38"/>
                <a:gd name="T14" fmla="*/ 33 w 33"/>
                <a:gd name="T15" fmla="*/ 7 h 38"/>
                <a:gd name="T16" fmla="*/ 32 w 33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8">
                  <a:moveTo>
                    <a:pt x="0" y="38"/>
                  </a:moveTo>
                  <a:lnTo>
                    <a:pt x="13" y="33"/>
                  </a:lnTo>
                  <a:lnTo>
                    <a:pt x="22" y="28"/>
                  </a:lnTo>
                  <a:lnTo>
                    <a:pt x="28" y="24"/>
                  </a:lnTo>
                  <a:lnTo>
                    <a:pt x="32" y="19"/>
                  </a:lnTo>
                  <a:lnTo>
                    <a:pt x="33" y="16"/>
                  </a:lnTo>
                  <a:lnTo>
                    <a:pt x="33" y="12"/>
                  </a:lnTo>
                  <a:lnTo>
                    <a:pt x="33" y="7"/>
                  </a:lnTo>
                  <a:lnTo>
                    <a:pt x="32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BEA661D-FF67-6823-C0BE-CC273E012A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670" y="2429"/>
              <a:ext cx="186" cy="114"/>
            </a:xfrm>
            <a:custGeom>
              <a:avLst/>
              <a:gdLst>
                <a:gd name="T0" fmla="*/ 0 w 31"/>
                <a:gd name="T1" fmla="*/ 0 h 19"/>
                <a:gd name="T2" fmla="*/ 2 w 31"/>
                <a:gd name="T3" fmla="*/ 5 h 19"/>
                <a:gd name="T4" fmla="*/ 3 w 31"/>
                <a:gd name="T5" fmla="*/ 8 h 19"/>
                <a:gd name="T6" fmla="*/ 5 w 31"/>
                <a:gd name="T7" fmla="*/ 11 h 19"/>
                <a:gd name="T8" fmla="*/ 6 w 31"/>
                <a:gd name="T9" fmla="*/ 13 h 19"/>
                <a:gd name="T10" fmla="*/ 10 w 31"/>
                <a:gd name="T11" fmla="*/ 15 h 19"/>
                <a:gd name="T12" fmla="*/ 15 w 31"/>
                <a:gd name="T13" fmla="*/ 17 h 19"/>
                <a:gd name="T14" fmla="*/ 21 w 31"/>
                <a:gd name="T15" fmla="*/ 18 h 19"/>
                <a:gd name="T16" fmla="*/ 25 w 31"/>
                <a:gd name="T17" fmla="*/ 19 h 19"/>
                <a:gd name="T18" fmla="*/ 27 w 31"/>
                <a:gd name="T19" fmla="*/ 19 h 19"/>
                <a:gd name="T20" fmla="*/ 31 w 31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19">
                  <a:moveTo>
                    <a:pt x="0" y="0"/>
                  </a:moveTo>
                  <a:lnTo>
                    <a:pt x="2" y="5"/>
                  </a:lnTo>
                  <a:lnTo>
                    <a:pt x="3" y="8"/>
                  </a:lnTo>
                  <a:lnTo>
                    <a:pt x="5" y="11"/>
                  </a:lnTo>
                  <a:lnTo>
                    <a:pt x="6" y="13"/>
                  </a:lnTo>
                  <a:lnTo>
                    <a:pt x="10" y="15"/>
                  </a:lnTo>
                  <a:lnTo>
                    <a:pt x="15" y="17"/>
                  </a:lnTo>
                  <a:lnTo>
                    <a:pt x="21" y="18"/>
                  </a:lnTo>
                  <a:lnTo>
                    <a:pt x="25" y="19"/>
                  </a:lnTo>
                  <a:lnTo>
                    <a:pt x="27" y="19"/>
                  </a:lnTo>
                  <a:lnTo>
                    <a:pt x="31" y="19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0A15966-7E0D-539C-445D-0340AA48A3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571" y="2114"/>
              <a:ext cx="120" cy="378"/>
            </a:xfrm>
            <a:custGeom>
              <a:avLst/>
              <a:gdLst>
                <a:gd name="T0" fmla="*/ 0 w 20"/>
                <a:gd name="T1" fmla="*/ 63 h 63"/>
                <a:gd name="T2" fmla="*/ 8 w 20"/>
                <a:gd name="T3" fmla="*/ 54 h 63"/>
                <a:gd name="T4" fmla="*/ 13 w 20"/>
                <a:gd name="T5" fmla="*/ 48 h 63"/>
                <a:gd name="T6" fmla="*/ 17 w 20"/>
                <a:gd name="T7" fmla="*/ 42 h 63"/>
                <a:gd name="T8" fmla="*/ 19 w 20"/>
                <a:gd name="T9" fmla="*/ 38 h 63"/>
                <a:gd name="T10" fmla="*/ 20 w 20"/>
                <a:gd name="T11" fmla="*/ 32 h 63"/>
                <a:gd name="T12" fmla="*/ 20 w 20"/>
                <a:gd name="T13" fmla="*/ 24 h 63"/>
                <a:gd name="T14" fmla="*/ 20 w 20"/>
                <a:gd name="T15" fmla="*/ 14 h 63"/>
                <a:gd name="T16" fmla="*/ 19 w 20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63">
                  <a:moveTo>
                    <a:pt x="0" y="63"/>
                  </a:moveTo>
                  <a:lnTo>
                    <a:pt x="8" y="54"/>
                  </a:lnTo>
                  <a:lnTo>
                    <a:pt x="13" y="48"/>
                  </a:lnTo>
                  <a:lnTo>
                    <a:pt x="17" y="42"/>
                  </a:lnTo>
                  <a:lnTo>
                    <a:pt x="19" y="38"/>
                  </a:lnTo>
                  <a:lnTo>
                    <a:pt x="20" y="32"/>
                  </a:lnTo>
                  <a:lnTo>
                    <a:pt x="20" y="24"/>
                  </a:lnTo>
                  <a:lnTo>
                    <a:pt x="20" y="14"/>
                  </a:lnTo>
                  <a:lnTo>
                    <a:pt x="19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68FEDA4-A740-E2B2-DB2E-375D150895C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355" y="2342"/>
              <a:ext cx="336" cy="138"/>
            </a:xfrm>
            <a:custGeom>
              <a:avLst/>
              <a:gdLst>
                <a:gd name="T0" fmla="*/ 0 w 56"/>
                <a:gd name="T1" fmla="*/ 0 h 23"/>
                <a:gd name="T2" fmla="*/ 10 w 56"/>
                <a:gd name="T3" fmla="*/ 7 h 23"/>
                <a:gd name="T4" fmla="*/ 20 w 56"/>
                <a:gd name="T5" fmla="*/ 14 h 23"/>
                <a:gd name="T6" fmla="*/ 28 w 56"/>
                <a:gd name="T7" fmla="*/ 18 h 23"/>
                <a:gd name="T8" fmla="*/ 35 w 56"/>
                <a:gd name="T9" fmla="*/ 21 h 23"/>
                <a:gd name="T10" fmla="*/ 41 w 56"/>
                <a:gd name="T11" fmla="*/ 22 h 23"/>
                <a:gd name="T12" fmla="*/ 47 w 56"/>
                <a:gd name="T13" fmla="*/ 23 h 23"/>
                <a:gd name="T14" fmla="*/ 52 w 56"/>
                <a:gd name="T15" fmla="*/ 21 h 23"/>
                <a:gd name="T16" fmla="*/ 56 w 56"/>
                <a:gd name="T17" fmla="*/ 19 h 23"/>
                <a:gd name="T18" fmla="*/ 56 w 56"/>
                <a:gd name="T1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23">
                  <a:moveTo>
                    <a:pt x="0" y="0"/>
                  </a:moveTo>
                  <a:lnTo>
                    <a:pt x="10" y="7"/>
                  </a:lnTo>
                  <a:lnTo>
                    <a:pt x="20" y="14"/>
                  </a:lnTo>
                  <a:lnTo>
                    <a:pt x="28" y="18"/>
                  </a:lnTo>
                  <a:lnTo>
                    <a:pt x="35" y="21"/>
                  </a:lnTo>
                  <a:lnTo>
                    <a:pt x="41" y="22"/>
                  </a:lnTo>
                  <a:lnTo>
                    <a:pt x="47" y="23"/>
                  </a:lnTo>
                  <a:lnTo>
                    <a:pt x="52" y="21"/>
                  </a:lnTo>
                  <a:lnTo>
                    <a:pt x="56" y="19"/>
                  </a:lnTo>
                  <a:lnTo>
                    <a:pt x="56" y="19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86AF2A7-4FF3-243A-C557-572DEB9F74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550" y="1817"/>
              <a:ext cx="504" cy="192"/>
            </a:xfrm>
            <a:custGeom>
              <a:avLst/>
              <a:gdLst>
                <a:gd name="T0" fmla="*/ 84 w 84"/>
                <a:gd name="T1" fmla="*/ 32 h 32"/>
                <a:gd name="T2" fmla="*/ 77 w 84"/>
                <a:gd name="T3" fmla="*/ 27 h 32"/>
                <a:gd name="T4" fmla="*/ 72 w 84"/>
                <a:gd name="T5" fmla="*/ 23 h 32"/>
                <a:gd name="T6" fmla="*/ 68 w 84"/>
                <a:gd name="T7" fmla="*/ 21 h 32"/>
                <a:gd name="T8" fmla="*/ 65 w 84"/>
                <a:gd name="T9" fmla="*/ 19 h 32"/>
                <a:gd name="T10" fmla="*/ 59 w 84"/>
                <a:gd name="T11" fmla="*/ 18 h 32"/>
                <a:gd name="T12" fmla="*/ 51 w 84"/>
                <a:gd name="T13" fmla="*/ 19 h 32"/>
                <a:gd name="T14" fmla="*/ 43 w 84"/>
                <a:gd name="T15" fmla="*/ 20 h 32"/>
                <a:gd name="T16" fmla="*/ 34 w 84"/>
                <a:gd name="T17" fmla="*/ 21 h 32"/>
                <a:gd name="T18" fmla="*/ 25 w 84"/>
                <a:gd name="T19" fmla="*/ 21 h 32"/>
                <a:gd name="T20" fmla="*/ 17 w 84"/>
                <a:gd name="T21" fmla="*/ 21 h 32"/>
                <a:gd name="T22" fmla="*/ 9 w 84"/>
                <a:gd name="T23" fmla="*/ 18 h 32"/>
                <a:gd name="T24" fmla="*/ 2 w 84"/>
                <a:gd name="T25" fmla="*/ 13 h 32"/>
                <a:gd name="T26" fmla="*/ 1 w 84"/>
                <a:gd name="T27" fmla="*/ 11 h 32"/>
                <a:gd name="T28" fmla="*/ 0 w 84"/>
                <a:gd name="T29" fmla="*/ 8 h 32"/>
                <a:gd name="T30" fmla="*/ 1 w 84"/>
                <a:gd name="T31" fmla="*/ 5 h 32"/>
                <a:gd name="T32" fmla="*/ 2 w 84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32">
                  <a:moveTo>
                    <a:pt x="84" y="32"/>
                  </a:moveTo>
                  <a:lnTo>
                    <a:pt x="77" y="27"/>
                  </a:lnTo>
                  <a:lnTo>
                    <a:pt x="72" y="23"/>
                  </a:lnTo>
                  <a:lnTo>
                    <a:pt x="68" y="21"/>
                  </a:lnTo>
                  <a:lnTo>
                    <a:pt x="65" y="19"/>
                  </a:lnTo>
                  <a:lnTo>
                    <a:pt x="59" y="18"/>
                  </a:lnTo>
                  <a:lnTo>
                    <a:pt x="51" y="19"/>
                  </a:lnTo>
                  <a:lnTo>
                    <a:pt x="43" y="20"/>
                  </a:lnTo>
                  <a:lnTo>
                    <a:pt x="34" y="21"/>
                  </a:lnTo>
                  <a:lnTo>
                    <a:pt x="25" y="21"/>
                  </a:lnTo>
                  <a:lnTo>
                    <a:pt x="17" y="21"/>
                  </a:lnTo>
                  <a:lnTo>
                    <a:pt x="9" y="18"/>
                  </a:lnTo>
                  <a:lnTo>
                    <a:pt x="2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1" y="5"/>
                  </a:lnTo>
                  <a:lnTo>
                    <a:pt x="2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E89D7E2-F4FB-29E8-9CB3-EC9E2BD60D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484" y="1787"/>
              <a:ext cx="336" cy="492"/>
            </a:xfrm>
            <a:custGeom>
              <a:avLst/>
              <a:gdLst>
                <a:gd name="T0" fmla="*/ 0 w 56"/>
                <a:gd name="T1" fmla="*/ 82 h 82"/>
                <a:gd name="T2" fmla="*/ 7 w 56"/>
                <a:gd name="T3" fmla="*/ 76 h 82"/>
                <a:gd name="T4" fmla="*/ 13 w 56"/>
                <a:gd name="T5" fmla="*/ 71 h 82"/>
                <a:gd name="T6" fmla="*/ 16 w 56"/>
                <a:gd name="T7" fmla="*/ 67 h 82"/>
                <a:gd name="T8" fmla="*/ 19 w 56"/>
                <a:gd name="T9" fmla="*/ 63 h 82"/>
                <a:gd name="T10" fmla="*/ 20 w 56"/>
                <a:gd name="T11" fmla="*/ 58 h 82"/>
                <a:gd name="T12" fmla="*/ 19 w 56"/>
                <a:gd name="T13" fmla="*/ 52 h 82"/>
                <a:gd name="T14" fmla="*/ 18 w 56"/>
                <a:gd name="T15" fmla="*/ 46 h 82"/>
                <a:gd name="T16" fmla="*/ 17 w 56"/>
                <a:gd name="T17" fmla="*/ 39 h 82"/>
                <a:gd name="T18" fmla="*/ 16 w 56"/>
                <a:gd name="T19" fmla="*/ 32 h 82"/>
                <a:gd name="T20" fmla="*/ 15 w 56"/>
                <a:gd name="T21" fmla="*/ 25 h 82"/>
                <a:gd name="T22" fmla="*/ 16 w 56"/>
                <a:gd name="T23" fmla="*/ 19 h 82"/>
                <a:gd name="T24" fmla="*/ 19 w 56"/>
                <a:gd name="T25" fmla="*/ 13 h 82"/>
                <a:gd name="T26" fmla="*/ 24 w 56"/>
                <a:gd name="T27" fmla="*/ 8 h 82"/>
                <a:gd name="T28" fmla="*/ 31 w 56"/>
                <a:gd name="T29" fmla="*/ 4 h 82"/>
                <a:gd name="T30" fmla="*/ 42 w 56"/>
                <a:gd name="T31" fmla="*/ 2 h 82"/>
                <a:gd name="T32" fmla="*/ 56 w 56"/>
                <a:gd name="T3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82">
                  <a:moveTo>
                    <a:pt x="0" y="82"/>
                  </a:moveTo>
                  <a:lnTo>
                    <a:pt x="7" y="76"/>
                  </a:lnTo>
                  <a:lnTo>
                    <a:pt x="13" y="71"/>
                  </a:lnTo>
                  <a:lnTo>
                    <a:pt x="16" y="67"/>
                  </a:lnTo>
                  <a:lnTo>
                    <a:pt x="19" y="63"/>
                  </a:lnTo>
                  <a:lnTo>
                    <a:pt x="20" y="58"/>
                  </a:lnTo>
                  <a:lnTo>
                    <a:pt x="19" y="52"/>
                  </a:lnTo>
                  <a:lnTo>
                    <a:pt x="18" y="46"/>
                  </a:lnTo>
                  <a:lnTo>
                    <a:pt x="17" y="39"/>
                  </a:lnTo>
                  <a:lnTo>
                    <a:pt x="16" y="32"/>
                  </a:lnTo>
                  <a:lnTo>
                    <a:pt x="15" y="25"/>
                  </a:lnTo>
                  <a:lnTo>
                    <a:pt x="16" y="19"/>
                  </a:lnTo>
                  <a:lnTo>
                    <a:pt x="19" y="13"/>
                  </a:lnTo>
                  <a:lnTo>
                    <a:pt x="24" y="8"/>
                  </a:lnTo>
                  <a:lnTo>
                    <a:pt x="31" y="4"/>
                  </a:lnTo>
                  <a:lnTo>
                    <a:pt x="42" y="2"/>
                  </a:lnTo>
                  <a:lnTo>
                    <a:pt x="56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AF546A9-278C-F77E-A4D6-064BDB1EAA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499" y="1922"/>
              <a:ext cx="186" cy="72"/>
            </a:xfrm>
            <a:custGeom>
              <a:avLst/>
              <a:gdLst>
                <a:gd name="T0" fmla="*/ 0 w 31"/>
                <a:gd name="T1" fmla="*/ 12 h 12"/>
                <a:gd name="T2" fmla="*/ 12 w 31"/>
                <a:gd name="T3" fmla="*/ 10 h 12"/>
                <a:gd name="T4" fmla="*/ 21 w 31"/>
                <a:gd name="T5" fmla="*/ 7 h 12"/>
                <a:gd name="T6" fmla="*/ 27 w 31"/>
                <a:gd name="T7" fmla="*/ 4 h 12"/>
                <a:gd name="T8" fmla="*/ 31 w 31"/>
                <a:gd name="T9" fmla="*/ 0 h 12"/>
                <a:gd name="T10" fmla="*/ 31 w 3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2">
                  <a:moveTo>
                    <a:pt x="0" y="12"/>
                  </a:moveTo>
                  <a:lnTo>
                    <a:pt x="12" y="10"/>
                  </a:lnTo>
                  <a:lnTo>
                    <a:pt x="21" y="7"/>
                  </a:lnTo>
                  <a:lnTo>
                    <a:pt x="27" y="4"/>
                  </a:lnTo>
                  <a:lnTo>
                    <a:pt x="31" y="0"/>
                  </a:lnTo>
                  <a:lnTo>
                    <a:pt x="31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877DAE2-9A09-4A01-6F26-7D376465B0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123" y="1598"/>
              <a:ext cx="72" cy="150"/>
            </a:xfrm>
            <a:custGeom>
              <a:avLst/>
              <a:gdLst>
                <a:gd name="T0" fmla="*/ 0 w 12"/>
                <a:gd name="T1" fmla="*/ 25 h 25"/>
                <a:gd name="T2" fmla="*/ 5 w 12"/>
                <a:gd name="T3" fmla="*/ 16 h 25"/>
                <a:gd name="T4" fmla="*/ 9 w 12"/>
                <a:gd name="T5" fmla="*/ 9 h 25"/>
                <a:gd name="T6" fmla="*/ 11 w 12"/>
                <a:gd name="T7" fmla="*/ 4 h 25"/>
                <a:gd name="T8" fmla="*/ 12 w 12"/>
                <a:gd name="T9" fmla="*/ 0 h 25"/>
                <a:gd name="T10" fmla="*/ 12 w 1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5">
                  <a:moveTo>
                    <a:pt x="0" y="25"/>
                  </a:moveTo>
                  <a:lnTo>
                    <a:pt x="5" y="16"/>
                  </a:lnTo>
                  <a:lnTo>
                    <a:pt x="9" y="9"/>
                  </a:lnTo>
                  <a:lnTo>
                    <a:pt x="11" y="4"/>
                  </a:lnTo>
                  <a:lnTo>
                    <a:pt x="12" y="0"/>
                  </a:lnTo>
                  <a:lnTo>
                    <a:pt x="12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C1A9C3B-3107-18E4-6F99-47007D5D50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119" y="2244"/>
              <a:ext cx="1" cy="228"/>
            </a:xfrm>
            <a:custGeom>
              <a:avLst/>
              <a:gdLst>
                <a:gd name="T0" fmla="*/ 38 h 38"/>
                <a:gd name="T1" fmla="*/ 23 h 38"/>
                <a:gd name="T2" fmla="*/ 5 h 38"/>
                <a:gd name="T3" fmla="*/ 0 h 38"/>
                <a:gd name="T4" fmla="*/ 0 h 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8">
                  <a:moveTo>
                    <a:pt x="0" y="38"/>
                  </a:moveTo>
                  <a:lnTo>
                    <a:pt x="0" y="23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9F2B7AF-63B5-2A85-1A1A-7353B02B8F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" y="2243"/>
              <a:ext cx="402" cy="150"/>
            </a:xfrm>
            <a:custGeom>
              <a:avLst/>
              <a:gdLst>
                <a:gd name="T0" fmla="*/ 65 w 67"/>
                <a:gd name="T1" fmla="*/ 25 h 25"/>
                <a:gd name="T2" fmla="*/ 66 w 67"/>
                <a:gd name="T3" fmla="*/ 20 h 25"/>
                <a:gd name="T4" fmla="*/ 67 w 67"/>
                <a:gd name="T5" fmla="*/ 17 h 25"/>
                <a:gd name="T6" fmla="*/ 66 w 67"/>
                <a:gd name="T7" fmla="*/ 14 h 25"/>
                <a:gd name="T8" fmla="*/ 65 w 67"/>
                <a:gd name="T9" fmla="*/ 12 h 25"/>
                <a:gd name="T10" fmla="*/ 58 w 67"/>
                <a:gd name="T11" fmla="*/ 8 h 25"/>
                <a:gd name="T12" fmla="*/ 50 w 67"/>
                <a:gd name="T13" fmla="*/ 7 h 25"/>
                <a:gd name="T14" fmla="*/ 42 w 67"/>
                <a:gd name="T15" fmla="*/ 9 h 25"/>
                <a:gd name="T16" fmla="*/ 33 w 67"/>
                <a:gd name="T17" fmla="*/ 12 h 25"/>
                <a:gd name="T18" fmla="*/ 25 w 67"/>
                <a:gd name="T19" fmla="*/ 15 h 25"/>
                <a:gd name="T20" fmla="*/ 16 w 67"/>
                <a:gd name="T21" fmla="*/ 17 h 25"/>
                <a:gd name="T22" fmla="*/ 9 w 67"/>
                <a:gd name="T23" fmla="*/ 17 h 25"/>
                <a:gd name="T24" fmla="*/ 2 w 67"/>
                <a:gd name="T25" fmla="*/ 12 h 25"/>
                <a:gd name="T26" fmla="*/ 0 w 67"/>
                <a:gd name="T27" fmla="*/ 10 h 25"/>
                <a:gd name="T28" fmla="*/ 0 w 67"/>
                <a:gd name="T29" fmla="*/ 8 h 25"/>
                <a:gd name="T30" fmla="*/ 0 w 67"/>
                <a:gd name="T31" fmla="*/ 4 h 25"/>
                <a:gd name="T32" fmla="*/ 2 w 67"/>
                <a:gd name="T3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25">
                  <a:moveTo>
                    <a:pt x="65" y="25"/>
                  </a:moveTo>
                  <a:lnTo>
                    <a:pt x="66" y="20"/>
                  </a:lnTo>
                  <a:lnTo>
                    <a:pt x="67" y="17"/>
                  </a:lnTo>
                  <a:lnTo>
                    <a:pt x="66" y="14"/>
                  </a:lnTo>
                  <a:lnTo>
                    <a:pt x="65" y="12"/>
                  </a:lnTo>
                  <a:lnTo>
                    <a:pt x="58" y="8"/>
                  </a:lnTo>
                  <a:lnTo>
                    <a:pt x="50" y="7"/>
                  </a:lnTo>
                  <a:lnTo>
                    <a:pt x="42" y="9"/>
                  </a:lnTo>
                  <a:lnTo>
                    <a:pt x="33" y="12"/>
                  </a:lnTo>
                  <a:lnTo>
                    <a:pt x="25" y="15"/>
                  </a:lnTo>
                  <a:lnTo>
                    <a:pt x="16" y="17"/>
                  </a:lnTo>
                  <a:lnTo>
                    <a:pt x="9" y="17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36BEE30-3716-D37D-78DA-9AA92EF4C8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033" y="2402"/>
              <a:ext cx="246" cy="372"/>
            </a:xfrm>
            <a:custGeom>
              <a:avLst/>
              <a:gdLst>
                <a:gd name="T0" fmla="*/ 32 w 41"/>
                <a:gd name="T1" fmla="*/ 62 h 62"/>
                <a:gd name="T2" fmla="*/ 36 w 41"/>
                <a:gd name="T3" fmla="*/ 51 h 62"/>
                <a:gd name="T4" fmla="*/ 39 w 41"/>
                <a:gd name="T5" fmla="*/ 42 h 62"/>
                <a:gd name="T6" fmla="*/ 40 w 41"/>
                <a:gd name="T7" fmla="*/ 33 h 62"/>
                <a:gd name="T8" fmla="*/ 41 w 41"/>
                <a:gd name="T9" fmla="*/ 26 h 62"/>
                <a:gd name="T10" fmla="*/ 40 w 41"/>
                <a:gd name="T11" fmla="*/ 20 h 62"/>
                <a:gd name="T12" fmla="*/ 39 w 41"/>
                <a:gd name="T13" fmla="*/ 15 h 62"/>
                <a:gd name="T14" fmla="*/ 36 w 41"/>
                <a:gd name="T15" fmla="*/ 10 h 62"/>
                <a:gd name="T16" fmla="*/ 32 w 41"/>
                <a:gd name="T17" fmla="*/ 5 h 62"/>
                <a:gd name="T18" fmla="*/ 27 w 41"/>
                <a:gd name="T19" fmla="*/ 1 h 62"/>
                <a:gd name="T20" fmla="*/ 20 w 41"/>
                <a:gd name="T21" fmla="*/ 0 h 62"/>
                <a:gd name="T22" fmla="*/ 12 w 41"/>
                <a:gd name="T23" fmla="*/ 1 h 62"/>
                <a:gd name="T24" fmla="*/ 0 w 41"/>
                <a:gd name="T25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2">
                  <a:moveTo>
                    <a:pt x="32" y="62"/>
                  </a:moveTo>
                  <a:lnTo>
                    <a:pt x="36" y="51"/>
                  </a:lnTo>
                  <a:lnTo>
                    <a:pt x="39" y="42"/>
                  </a:lnTo>
                  <a:lnTo>
                    <a:pt x="40" y="33"/>
                  </a:lnTo>
                  <a:lnTo>
                    <a:pt x="41" y="26"/>
                  </a:lnTo>
                  <a:lnTo>
                    <a:pt x="40" y="20"/>
                  </a:lnTo>
                  <a:lnTo>
                    <a:pt x="39" y="15"/>
                  </a:lnTo>
                  <a:lnTo>
                    <a:pt x="36" y="10"/>
                  </a:lnTo>
                  <a:lnTo>
                    <a:pt x="32" y="5"/>
                  </a:lnTo>
                  <a:lnTo>
                    <a:pt x="27" y="1"/>
                  </a:lnTo>
                  <a:lnTo>
                    <a:pt x="20" y="0"/>
                  </a:lnTo>
                  <a:lnTo>
                    <a:pt x="12" y="1"/>
                  </a:lnTo>
                  <a:lnTo>
                    <a:pt x="0" y="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3BCBC48-F1B1-271F-689D-B5FAAE6578B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519" y="2312"/>
              <a:ext cx="186" cy="228"/>
            </a:xfrm>
            <a:custGeom>
              <a:avLst/>
              <a:gdLst>
                <a:gd name="T0" fmla="*/ 4 w 31"/>
                <a:gd name="T1" fmla="*/ 38 h 38"/>
                <a:gd name="T2" fmla="*/ 1 w 31"/>
                <a:gd name="T3" fmla="*/ 29 h 38"/>
                <a:gd name="T4" fmla="*/ 0 w 31"/>
                <a:gd name="T5" fmla="*/ 22 h 38"/>
                <a:gd name="T6" fmla="*/ 1 w 31"/>
                <a:gd name="T7" fmla="*/ 17 h 38"/>
                <a:gd name="T8" fmla="*/ 4 w 31"/>
                <a:gd name="T9" fmla="*/ 12 h 38"/>
                <a:gd name="T10" fmla="*/ 6 w 31"/>
                <a:gd name="T11" fmla="*/ 11 h 38"/>
                <a:gd name="T12" fmla="*/ 9 w 31"/>
                <a:gd name="T13" fmla="*/ 10 h 38"/>
                <a:gd name="T14" fmla="*/ 13 w 31"/>
                <a:gd name="T15" fmla="*/ 11 h 38"/>
                <a:gd name="T16" fmla="*/ 16 w 31"/>
                <a:gd name="T17" fmla="*/ 12 h 38"/>
                <a:gd name="T18" fmla="*/ 20 w 31"/>
                <a:gd name="T19" fmla="*/ 14 h 38"/>
                <a:gd name="T20" fmla="*/ 23 w 31"/>
                <a:gd name="T21" fmla="*/ 14 h 38"/>
                <a:gd name="T22" fmla="*/ 26 w 31"/>
                <a:gd name="T23" fmla="*/ 14 h 38"/>
                <a:gd name="T24" fmla="*/ 29 w 31"/>
                <a:gd name="T25" fmla="*/ 12 h 38"/>
                <a:gd name="T26" fmla="*/ 30 w 31"/>
                <a:gd name="T27" fmla="*/ 10 h 38"/>
                <a:gd name="T28" fmla="*/ 31 w 31"/>
                <a:gd name="T29" fmla="*/ 8 h 38"/>
                <a:gd name="T30" fmla="*/ 30 w 31"/>
                <a:gd name="T31" fmla="*/ 4 h 38"/>
                <a:gd name="T32" fmla="*/ 29 w 31"/>
                <a:gd name="T3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38">
                  <a:moveTo>
                    <a:pt x="4" y="38"/>
                  </a:moveTo>
                  <a:lnTo>
                    <a:pt x="1" y="29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4" y="12"/>
                  </a:lnTo>
                  <a:lnTo>
                    <a:pt x="6" y="11"/>
                  </a:lnTo>
                  <a:lnTo>
                    <a:pt x="9" y="10"/>
                  </a:lnTo>
                  <a:lnTo>
                    <a:pt x="13" y="11"/>
                  </a:lnTo>
                  <a:lnTo>
                    <a:pt x="16" y="12"/>
                  </a:lnTo>
                  <a:lnTo>
                    <a:pt x="20" y="14"/>
                  </a:lnTo>
                  <a:lnTo>
                    <a:pt x="23" y="14"/>
                  </a:lnTo>
                  <a:lnTo>
                    <a:pt x="26" y="14"/>
                  </a:lnTo>
                  <a:lnTo>
                    <a:pt x="29" y="12"/>
                  </a:lnTo>
                  <a:lnTo>
                    <a:pt x="30" y="10"/>
                  </a:lnTo>
                  <a:lnTo>
                    <a:pt x="31" y="8"/>
                  </a:lnTo>
                  <a:lnTo>
                    <a:pt x="30" y="4"/>
                  </a:lnTo>
                  <a:lnTo>
                    <a:pt x="29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F858D14-14F4-8984-FBD1-3495342C4D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330" y="1913"/>
              <a:ext cx="312" cy="288"/>
            </a:xfrm>
            <a:custGeom>
              <a:avLst/>
              <a:gdLst>
                <a:gd name="T0" fmla="*/ 50 w 52"/>
                <a:gd name="T1" fmla="*/ 22 h 48"/>
                <a:gd name="T2" fmla="*/ 52 w 52"/>
                <a:gd name="T3" fmla="*/ 17 h 48"/>
                <a:gd name="T4" fmla="*/ 52 w 52"/>
                <a:gd name="T5" fmla="*/ 14 h 48"/>
                <a:gd name="T6" fmla="*/ 52 w 52"/>
                <a:gd name="T7" fmla="*/ 11 h 48"/>
                <a:gd name="T8" fmla="*/ 50 w 52"/>
                <a:gd name="T9" fmla="*/ 9 h 48"/>
                <a:gd name="T10" fmla="*/ 40 w 52"/>
                <a:gd name="T11" fmla="*/ 2 h 48"/>
                <a:gd name="T12" fmla="*/ 28 w 52"/>
                <a:gd name="T13" fmla="*/ 0 h 48"/>
                <a:gd name="T14" fmla="*/ 17 w 52"/>
                <a:gd name="T15" fmla="*/ 2 h 48"/>
                <a:gd name="T16" fmla="*/ 6 w 52"/>
                <a:gd name="T17" fmla="*/ 9 h 48"/>
                <a:gd name="T18" fmla="*/ 4 w 52"/>
                <a:gd name="T19" fmla="*/ 13 h 48"/>
                <a:gd name="T20" fmla="*/ 3 w 52"/>
                <a:gd name="T21" fmla="*/ 18 h 48"/>
                <a:gd name="T22" fmla="*/ 4 w 52"/>
                <a:gd name="T23" fmla="*/ 23 h 48"/>
                <a:gd name="T24" fmla="*/ 6 w 52"/>
                <a:gd name="T25" fmla="*/ 28 h 48"/>
                <a:gd name="T26" fmla="*/ 8 w 52"/>
                <a:gd name="T27" fmla="*/ 33 h 48"/>
                <a:gd name="T28" fmla="*/ 9 w 52"/>
                <a:gd name="T29" fmla="*/ 38 h 48"/>
                <a:gd name="T30" fmla="*/ 9 w 52"/>
                <a:gd name="T31" fmla="*/ 43 h 48"/>
                <a:gd name="T32" fmla="*/ 6 w 52"/>
                <a:gd name="T33" fmla="*/ 47 h 48"/>
                <a:gd name="T34" fmla="*/ 5 w 52"/>
                <a:gd name="T35" fmla="*/ 48 h 48"/>
                <a:gd name="T36" fmla="*/ 4 w 52"/>
                <a:gd name="T37" fmla="*/ 48 h 48"/>
                <a:gd name="T38" fmla="*/ 2 w 52"/>
                <a:gd name="T39" fmla="*/ 48 h 48"/>
                <a:gd name="T40" fmla="*/ 0 w 52"/>
                <a:gd name="T41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8">
                  <a:moveTo>
                    <a:pt x="50" y="22"/>
                  </a:moveTo>
                  <a:lnTo>
                    <a:pt x="52" y="17"/>
                  </a:lnTo>
                  <a:lnTo>
                    <a:pt x="52" y="14"/>
                  </a:lnTo>
                  <a:lnTo>
                    <a:pt x="52" y="11"/>
                  </a:lnTo>
                  <a:lnTo>
                    <a:pt x="50" y="9"/>
                  </a:lnTo>
                  <a:lnTo>
                    <a:pt x="40" y="2"/>
                  </a:lnTo>
                  <a:lnTo>
                    <a:pt x="28" y="0"/>
                  </a:lnTo>
                  <a:lnTo>
                    <a:pt x="17" y="2"/>
                  </a:lnTo>
                  <a:lnTo>
                    <a:pt x="6" y="9"/>
                  </a:lnTo>
                  <a:lnTo>
                    <a:pt x="4" y="13"/>
                  </a:lnTo>
                  <a:lnTo>
                    <a:pt x="3" y="18"/>
                  </a:lnTo>
                  <a:lnTo>
                    <a:pt x="4" y="23"/>
                  </a:lnTo>
                  <a:lnTo>
                    <a:pt x="6" y="28"/>
                  </a:lnTo>
                  <a:lnTo>
                    <a:pt x="8" y="33"/>
                  </a:lnTo>
                  <a:lnTo>
                    <a:pt x="9" y="38"/>
                  </a:lnTo>
                  <a:lnTo>
                    <a:pt x="9" y="43"/>
                  </a:lnTo>
                  <a:lnTo>
                    <a:pt x="6" y="47"/>
                  </a:lnTo>
                  <a:lnTo>
                    <a:pt x="5" y="48"/>
                  </a:lnTo>
                  <a:lnTo>
                    <a:pt x="4" y="48"/>
                  </a:lnTo>
                  <a:lnTo>
                    <a:pt x="2" y="48"/>
                  </a:lnTo>
                  <a:lnTo>
                    <a:pt x="0" y="47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AB3662D-2B87-05C6-306B-A4ABE3992943}"/>
              </a:ext>
            </a:extLst>
          </p:cNvPr>
          <p:cNvGrpSpPr>
            <a:grpSpLocks/>
          </p:cNvGrpSpPr>
          <p:nvPr/>
        </p:nvGrpSpPr>
        <p:grpSpPr bwMode="auto">
          <a:xfrm>
            <a:off x="8001000" y="4314826"/>
            <a:ext cx="2400300" cy="2162175"/>
            <a:chOff x="3032" y="1445"/>
            <a:chExt cx="1512" cy="1362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9C3D3E7-D234-6CEB-798E-502703285B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145" y="2222"/>
              <a:ext cx="72" cy="114"/>
            </a:xfrm>
            <a:custGeom>
              <a:avLst/>
              <a:gdLst>
                <a:gd name="T0" fmla="*/ 12 w 12"/>
                <a:gd name="T1" fmla="*/ 19 h 19"/>
                <a:gd name="T2" fmla="*/ 12 w 12"/>
                <a:gd name="T3" fmla="*/ 6 h 19"/>
                <a:gd name="T4" fmla="*/ 0 w 12"/>
                <a:gd name="T5" fmla="*/ 6 h 19"/>
                <a:gd name="T6" fmla="*/ 0 w 12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9">
                  <a:moveTo>
                    <a:pt x="12" y="19"/>
                  </a:moveTo>
                  <a:lnTo>
                    <a:pt x="12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3CF6F68-3841-B283-0A0A-E8E87112585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07" y="1370"/>
              <a:ext cx="1362" cy="151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0E26369-5D06-1E83-C035-62A513E3446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350" y="1883"/>
              <a:ext cx="114" cy="78"/>
            </a:xfrm>
            <a:custGeom>
              <a:avLst/>
              <a:gdLst>
                <a:gd name="T0" fmla="*/ 0 w 19"/>
                <a:gd name="T1" fmla="*/ 13 h 13"/>
                <a:gd name="T2" fmla="*/ 19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0" y="13"/>
                  </a:moveTo>
                  <a:lnTo>
                    <a:pt x="19" y="13"/>
                  </a:lnTo>
                  <a:lnTo>
                    <a:pt x="19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A5E98FD3-40A0-22FC-0414-D5D279BAD7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409" y="2014"/>
              <a:ext cx="72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F7A41E6-2A1C-233F-16FE-5A1EA54E68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386" y="1805"/>
              <a:ext cx="456" cy="192"/>
            </a:xfrm>
            <a:custGeom>
              <a:avLst/>
              <a:gdLst>
                <a:gd name="T0" fmla="*/ 76 w 76"/>
                <a:gd name="T1" fmla="*/ 32 h 32"/>
                <a:gd name="T2" fmla="*/ 76 w 76"/>
                <a:gd name="T3" fmla="*/ 13 h 32"/>
                <a:gd name="T4" fmla="*/ 0 w 76"/>
                <a:gd name="T5" fmla="*/ 13 h 32"/>
                <a:gd name="T6" fmla="*/ 0 w 76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32">
                  <a:moveTo>
                    <a:pt x="76" y="32"/>
                  </a:moveTo>
                  <a:lnTo>
                    <a:pt x="76" y="13"/>
                  </a:lnTo>
                  <a:lnTo>
                    <a:pt x="0" y="13"/>
                  </a:ln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41D8B97-B36E-20BF-8C72-D1C0AB56986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221" y="2354"/>
              <a:ext cx="336" cy="114"/>
            </a:xfrm>
            <a:custGeom>
              <a:avLst/>
              <a:gdLst>
                <a:gd name="T0" fmla="*/ 0 w 56"/>
                <a:gd name="T1" fmla="*/ 0 h 19"/>
                <a:gd name="T2" fmla="*/ 37 w 56"/>
                <a:gd name="T3" fmla="*/ 0 h 19"/>
                <a:gd name="T4" fmla="*/ 37 w 56"/>
                <a:gd name="T5" fmla="*/ 19 h 19"/>
                <a:gd name="T6" fmla="*/ 56 w 56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9">
                  <a:moveTo>
                    <a:pt x="0" y="0"/>
                  </a:moveTo>
                  <a:lnTo>
                    <a:pt x="37" y="0"/>
                  </a:lnTo>
                  <a:lnTo>
                    <a:pt x="37" y="19"/>
                  </a:lnTo>
                  <a:lnTo>
                    <a:pt x="56" y="19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0C02E73-5D76-23C2-3EF7-442EA0DB15B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482" y="2429"/>
              <a:ext cx="186" cy="114"/>
            </a:xfrm>
            <a:custGeom>
              <a:avLst/>
              <a:gdLst>
                <a:gd name="T0" fmla="*/ 0 w 31"/>
                <a:gd name="T1" fmla="*/ 0 h 19"/>
                <a:gd name="T2" fmla="*/ 0 w 31"/>
                <a:gd name="T3" fmla="*/ 19 h 19"/>
                <a:gd name="T4" fmla="*/ 31 w 31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9">
                  <a:moveTo>
                    <a:pt x="0" y="0"/>
                  </a:moveTo>
                  <a:lnTo>
                    <a:pt x="0" y="19"/>
                  </a:lnTo>
                  <a:lnTo>
                    <a:pt x="31" y="19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6">
              <a:extLst>
                <a:ext uri="{FF2B5EF4-FFF2-40B4-BE49-F238E27FC236}">
                  <a16:creationId xmlns:a16="http://schemas.microsoft.com/office/drawing/2014/main" id="{911433BD-0AA9-CF55-73E7-E98CE0B235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3937" y="2244"/>
              <a:ext cx="1" cy="22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42034BDD-2558-034A-73C5-423C188B1B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842" y="2033"/>
              <a:ext cx="192" cy="228"/>
            </a:xfrm>
            <a:custGeom>
              <a:avLst/>
              <a:gdLst>
                <a:gd name="T0" fmla="*/ 0 w 32"/>
                <a:gd name="T1" fmla="*/ 38 h 38"/>
                <a:gd name="T2" fmla="*/ 13 w 32"/>
                <a:gd name="T3" fmla="*/ 38 h 38"/>
                <a:gd name="T4" fmla="*/ 13 w 32"/>
                <a:gd name="T5" fmla="*/ 13 h 38"/>
                <a:gd name="T6" fmla="*/ 32 w 32"/>
                <a:gd name="T7" fmla="*/ 13 h 38"/>
                <a:gd name="T8" fmla="*/ 32 w 3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0" y="38"/>
                  </a:moveTo>
                  <a:lnTo>
                    <a:pt x="13" y="38"/>
                  </a:lnTo>
                  <a:lnTo>
                    <a:pt x="13" y="13"/>
                  </a:lnTo>
                  <a:lnTo>
                    <a:pt x="32" y="13"/>
                  </a:lnTo>
                  <a:lnTo>
                    <a:pt x="32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48">
              <a:extLst>
                <a:ext uri="{FF2B5EF4-FFF2-40B4-BE49-F238E27FC236}">
                  <a16:creationId xmlns:a16="http://schemas.microsoft.com/office/drawing/2014/main" id="{D762CDED-27EC-119E-7D01-62D91FC4AF9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3934" y="1599"/>
              <a:ext cx="1" cy="7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5B444C1-FAFB-A2FC-3D0F-F4865028B5F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977" y="1634"/>
              <a:ext cx="72" cy="78"/>
            </a:xfrm>
            <a:custGeom>
              <a:avLst/>
              <a:gdLst>
                <a:gd name="T0" fmla="*/ 0 w 12"/>
                <a:gd name="T1" fmla="*/ 13 h 13"/>
                <a:gd name="T2" fmla="*/ 12 w 12"/>
                <a:gd name="T3" fmla="*/ 13 h 13"/>
                <a:gd name="T4" fmla="*/ 12 w 12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3">
                  <a:moveTo>
                    <a:pt x="0" y="13"/>
                  </a:moveTo>
                  <a:lnTo>
                    <a:pt x="12" y="13"/>
                  </a:lnTo>
                  <a:lnTo>
                    <a:pt x="12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FCBEE25-29A2-8772-5A88-1FCE2DF06C1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935" y="1784"/>
              <a:ext cx="264" cy="342"/>
            </a:xfrm>
            <a:custGeom>
              <a:avLst/>
              <a:gdLst>
                <a:gd name="T0" fmla="*/ 0 w 44"/>
                <a:gd name="T1" fmla="*/ 57 h 57"/>
                <a:gd name="T2" fmla="*/ 0 w 44"/>
                <a:gd name="T3" fmla="*/ 44 h 57"/>
                <a:gd name="T4" fmla="*/ 32 w 44"/>
                <a:gd name="T5" fmla="*/ 44 h 57"/>
                <a:gd name="T6" fmla="*/ 32 w 44"/>
                <a:gd name="T7" fmla="*/ 0 h 57"/>
                <a:gd name="T8" fmla="*/ 44 w 44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57">
                  <a:moveTo>
                    <a:pt x="0" y="57"/>
                  </a:moveTo>
                  <a:lnTo>
                    <a:pt x="0" y="44"/>
                  </a:lnTo>
                  <a:lnTo>
                    <a:pt x="32" y="44"/>
                  </a:lnTo>
                  <a:lnTo>
                    <a:pt x="32" y="0"/>
                  </a:lnTo>
                  <a:lnTo>
                    <a:pt x="44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112F62E-254C-2446-63E3-693D8E48D0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18" y="1565"/>
              <a:ext cx="264" cy="33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E0A3463-579D-12C0-5E38-B59A9B89C4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578" y="1733"/>
              <a:ext cx="450" cy="18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/>
            <a:lstStyle/>
            <a:p>
              <a:pPr algn="ctr"/>
              <a:endParaRPr lang="en-US" sz="2400">
                <a:latin typeface="Lucida Sans Unicode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238E7A0-8458-1383-2B54-49E7F3C8A1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54" y="1979"/>
              <a:ext cx="192" cy="33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A0262E8-399D-8FDA-3128-D27F459B31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596" y="2237"/>
              <a:ext cx="264" cy="19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AF7F747-B064-EDB3-6E5F-6012AD5202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013" y="1640"/>
              <a:ext cx="300" cy="22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47AB803-569C-8DAB-EADB-59AB67C0A2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407" y="2354"/>
              <a:ext cx="156" cy="606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71F7AA4-9CE7-F930-7A60-4809BC380C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314" y="1805"/>
              <a:ext cx="336" cy="456"/>
            </a:xfrm>
            <a:custGeom>
              <a:avLst/>
              <a:gdLst>
                <a:gd name="T0" fmla="*/ 0 w 56"/>
                <a:gd name="T1" fmla="*/ 76 h 76"/>
                <a:gd name="T2" fmla="*/ 6 w 56"/>
                <a:gd name="T3" fmla="*/ 76 h 76"/>
                <a:gd name="T4" fmla="*/ 6 w 56"/>
                <a:gd name="T5" fmla="*/ 25 h 76"/>
                <a:gd name="T6" fmla="*/ 37 w 56"/>
                <a:gd name="T7" fmla="*/ 25 h 76"/>
                <a:gd name="T8" fmla="*/ 37 w 56"/>
                <a:gd name="T9" fmla="*/ 0 h 76"/>
                <a:gd name="T10" fmla="*/ 56 w 56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76">
                  <a:moveTo>
                    <a:pt x="0" y="76"/>
                  </a:moveTo>
                  <a:lnTo>
                    <a:pt x="6" y="76"/>
                  </a:lnTo>
                  <a:lnTo>
                    <a:pt x="6" y="25"/>
                  </a:lnTo>
                  <a:lnTo>
                    <a:pt x="37" y="25"/>
                  </a:lnTo>
                  <a:lnTo>
                    <a:pt x="37" y="0"/>
                  </a:lnTo>
                  <a:lnTo>
                    <a:pt x="56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E1DF0DF-ACF2-FCEB-1993-2D6CB1F34B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368" y="2093"/>
              <a:ext cx="114" cy="414"/>
            </a:xfrm>
            <a:custGeom>
              <a:avLst/>
              <a:gdLst>
                <a:gd name="T0" fmla="*/ 0 w 19"/>
                <a:gd name="T1" fmla="*/ 69 h 69"/>
                <a:gd name="T2" fmla="*/ 19 w 19"/>
                <a:gd name="T3" fmla="*/ 69 h 69"/>
                <a:gd name="T4" fmla="*/ 19 w 19"/>
                <a:gd name="T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9">
                  <a:moveTo>
                    <a:pt x="0" y="69"/>
                  </a:moveTo>
                  <a:lnTo>
                    <a:pt x="19" y="69"/>
                  </a:lnTo>
                  <a:lnTo>
                    <a:pt x="19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AD9B20CE-1A17-090A-1E3E-2C808F9172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860" y="2393"/>
              <a:ext cx="192" cy="336"/>
            </a:xfrm>
            <a:custGeom>
              <a:avLst/>
              <a:gdLst>
                <a:gd name="T0" fmla="*/ 32 w 32"/>
                <a:gd name="T1" fmla="*/ 56 h 56"/>
                <a:gd name="T2" fmla="*/ 32 w 32"/>
                <a:gd name="T3" fmla="*/ 0 h 56"/>
                <a:gd name="T4" fmla="*/ 0 w 32"/>
                <a:gd name="T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56">
                  <a:moveTo>
                    <a:pt x="32" y="56"/>
                  </a:move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60">
              <a:extLst>
                <a:ext uri="{FF2B5EF4-FFF2-40B4-BE49-F238E27FC236}">
                  <a16:creationId xmlns:a16="http://schemas.microsoft.com/office/drawing/2014/main" id="{3191DDBF-1DDF-13AE-58DC-91CA9717EAC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4066" y="2635"/>
              <a:ext cx="342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61">
              <a:extLst>
                <a:ext uri="{FF2B5EF4-FFF2-40B4-BE49-F238E27FC236}">
                  <a16:creationId xmlns:a16="http://schemas.microsoft.com/office/drawing/2014/main" id="{E044D651-F2EA-E272-E892-DA6B6FFA3FD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3295" y="2770"/>
              <a:ext cx="72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50C0767-004B-A468-0748-3EB7F807336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127" y="1940"/>
              <a:ext cx="300" cy="222"/>
            </a:xfrm>
            <a:custGeom>
              <a:avLst/>
              <a:gdLst>
                <a:gd name="T0" fmla="*/ 50 w 50"/>
                <a:gd name="T1" fmla="*/ 12 h 37"/>
                <a:gd name="T2" fmla="*/ 50 w 50"/>
                <a:gd name="T3" fmla="*/ 0 h 37"/>
                <a:gd name="T4" fmla="*/ 6 w 50"/>
                <a:gd name="T5" fmla="*/ 0 h 37"/>
                <a:gd name="T6" fmla="*/ 6 w 50"/>
                <a:gd name="T7" fmla="*/ 37 h 37"/>
                <a:gd name="T8" fmla="*/ 0 w 50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">
                  <a:moveTo>
                    <a:pt x="50" y="12"/>
                  </a:moveTo>
                  <a:lnTo>
                    <a:pt x="50" y="0"/>
                  </a:lnTo>
                  <a:lnTo>
                    <a:pt x="6" y="0"/>
                  </a:lnTo>
                  <a:lnTo>
                    <a:pt x="6" y="37"/>
                  </a:lnTo>
                  <a:lnTo>
                    <a:pt x="0" y="37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B6FBCA9A-8547-AC4D-EB03-15498463F33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355" y="2318"/>
              <a:ext cx="150" cy="228"/>
            </a:xfrm>
            <a:custGeom>
              <a:avLst/>
              <a:gdLst>
                <a:gd name="T0" fmla="*/ 0 w 25"/>
                <a:gd name="T1" fmla="*/ 38 h 38"/>
                <a:gd name="T2" fmla="*/ 0 w 25"/>
                <a:gd name="T3" fmla="*/ 13 h 38"/>
                <a:gd name="T4" fmla="*/ 25 w 25"/>
                <a:gd name="T5" fmla="*/ 13 h 38"/>
                <a:gd name="T6" fmla="*/ 25 w 2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8">
                  <a:moveTo>
                    <a:pt x="0" y="38"/>
                  </a:moveTo>
                  <a:lnTo>
                    <a:pt x="0" y="13"/>
                  </a:lnTo>
                  <a:lnTo>
                    <a:pt x="25" y="13"/>
                  </a:lnTo>
                  <a:lnTo>
                    <a:pt x="25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64">
              <a:extLst>
                <a:ext uri="{FF2B5EF4-FFF2-40B4-BE49-F238E27FC236}">
                  <a16:creationId xmlns:a16="http://schemas.microsoft.com/office/drawing/2014/main" id="{248B9F62-33A2-7BD0-B49B-33A7F7E823D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4408" y="1617"/>
              <a:ext cx="1" cy="27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65">
              <a:extLst>
                <a:ext uri="{FF2B5EF4-FFF2-40B4-BE49-F238E27FC236}">
                  <a16:creationId xmlns:a16="http://schemas.microsoft.com/office/drawing/2014/main" id="{677B62D7-86FF-CC62-3879-471223B632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3106" y="1677"/>
              <a:ext cx="1" cy="15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66">
              <a:extLst>
                <a:ext uri="{FF2B5EF4-FFF2-40B4-BE49-F238E27FC236}">
                  <a16:creationId xmlns:a16="http://schemas.microsoft.com/office/drawing/2014/main" id="{0418E99B-DA80-C732-951D-36D258BF981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253" y="1522"/>
              <a:ext cx="156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67">
              <a:extLst>
                <a:ext uri="{FF2B5EF4-FFF2-40B4-BE49-F238E27FC236}">
                  <a16:creationId xmlns:a16="http://schemas.microsoft.com/office/drawing/2014/main" id="{C329CCAE-0647-C782-A329-A78A49803E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159" y="1522"/>
              <a:ext cx="156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B7D73E7-1301-D08D-79B8-814E611A25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918" y="2243"/>
              <a:ext cx="378" cy="150"/>
            </a:xfrm>
            <a:custGeom>
              <a:avLst/>
              <a:gdLst>
                <a:gd name="T0" fmla="*/ 63 w 63"/>
                <a:gd name="T1" fmla="*/ 25 h 25"/>
                <a:gd name="T2" fmla="*/ 63 w 63"/>
                <a:gd name="T3" fmla="*/ 13 h 25"/>
                <a:gd name="T4" fmla="*/ 0 w 63"/>
                <a:gd name="T5" fmla="*/ 13 h 25"/>
                <a:gd name="T6" fmla="*/ 0 w 63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5">
                  <a:moveTo>
                    <a:pt x="63" y="25"/>
                  </a:moveTo>
                  <a:lnTo>
                    <a:pt x="63" y="13"/>
                  </a:lnTo>
                  <a:lnTo>
                    <a:pt x="0" y="13"/>
                  </a:ln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F5033A8-CB39-E8C8-8C64-D6853928B3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0" y="2089"/>
              <a:ext cx="264" cy="378"/>
              <a:chOff x="2330" y="2183"/>
              <a:chExt cx="264" cy="37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B0389E3-CAEB-41F0-9B9D-2EF4CCC3C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447" y="2337"/>
                <a:ext cx="222" cy="72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A7BB4C5-D9CE-FA05-B3AD-D85656D7A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466" y="2433"/>
                <a:ext cx="72" cy="184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83E8A90-A51F-D49C-9564-45664DD84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19" y="2372"/>
                <a:ext cx="300" cy="78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B05777F-2FB9-DD88-34CB-095498619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423" y="2090"/>
                <a:ext cx="78" cy="264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2625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103A7-0FC6-4998-AC2F-169767519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39</a:t>
            </a:fld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EABCD12-18E5-0FAE-4F0D-7A5161C4CEF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EDA PnR Basics</a:t>
            </a:r>
            <a:endParaRPr lang="en-US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A98AEED-38EA-21BE-30C6-12206FDF8AA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many ways that place and route works, but the basic is what we explained before.</a:t>
            </a:r>
          </a:p>
          <a:p>
            <a:pPr lvl="1"/>
            <a:r>
              <a:rPr lang="en-US" sz="2000" dirty="0"/>
              <a:t>We start with a netlist and get another netlist.</a:t>
            </a:r>
          </a:p>
          <a:p>
            <a:pPr lvl="1"/>
            <a:r>
              <a:rPr lang="en-US" sz="2000" dirty="0"/>
              <a:t>The process involves taking information related to the “physical” geometry and translating the netlist into this realization.</a:t>
            </a:r>
          </a:p>
          <a:p>
            <a:r>
              <a:rPr lang="en-US" dirty="0"/>
              <a:t>There are many software tools.</a:t>
            </a:r>
          </a:p>
          <a:p>
            <a:pPr lvl="1"/>
            <a:r>
              <a:rPr lang="en-US" sz="2000" dirty="0"/>
              <a:t>We use Cadence Design Systems </a:t>
            </a:r>
            <a:r>
              <a:rPr lang="en-US" sz="2000" dirty="0" err="1"/>
              <a:t>innovus</a:t>
            </a:r>
            <a:r>
              <a:rPr lang="en-US" sz="2000" dirty="0"/>
              <a:t> (used to be called Encounter Digital Implementation or EDI or SoC Encounter and previously Silicon Ensemble).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8205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600200"/>
            <a:ext cx="4612005" cy="4526280"/>
          </a:xfrm>
        </p:spPr>
        <p:txBody>
          <a:bodyPr>
            <a:normAutofit fontScale="87500" lnSpcReduction="10000"/>
          </a:bodyPr>
          <a:lstStyle/>
          <a:p>
            <a:pPr marL="228600" indent="-228600" algn="l" defTabSz="914400">
              <a:lnSpc>
                <a:spcPct val="90000"/>
              </a:lnSpc>
              <a:spcBef>
                <a:spcPct val="50000"/>
              </a:spcBef>
              <a:buFont typeface="Arial" panose="02080604020202020204" pitchFamily="34" charset="0"/>
            </a:pPr>
            <a:r>
              <a:rPr lang="en-US" altLang="ko-KR" sz="2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Verification goals</a:t>
            </a:r>
            <a:endParaRPr lang="en-US" altLang="ko-KR" b="1" dirty="0">
              <a:ea typeface="굴림" panose="020B0600000101010101" pitchFamily="34" charset="-127"/>
            </a:endParaRPr>
          </a:p>
          <a:p>
            <a:pPr marL="685800" lvl="1" indent="-228600" algn="l" defTabSz="914400">
              <a:lnSpc>
                <a:spcPct val="90000"/>
              </a:lnSpc>
              <a:spcBef>
                <a:spcPct val="50000"/>
              </a:spcBef>
              <a:buFont typeface="Arial" panose="0208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functionality</a:t>
            </a:r>
            <a:r>
              <a:rPr lang="en-US" altLang="ko-KR" sz="2400" b="1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, </a:t>
            </a:r>
            <a:r>
              <a:rPr lang="en-US" altLang="ko-KR" sz="24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timing, performance, power, physical.</a:t>
            </a:r>
            <a:endParaRPr lang="en-US" altLang="ko-KR" dirty="0">
              <a:ea typeface="굴림" panose="020B0600000101010101" pitchFamily="34" charset="-127"/>
            </a:endParaRPr>
          </a:p>
          <a:p>
            <a:pPr marL="685800" lvl="1" indent="-228600" algn="l" defTabSz="914400">
              <a:lnSpc>
                <a:spcPct val="90000"/>
              </a:lnSpc>
              <a:spcBef>
                <a:spcPct val="50000"/>
              </a:spcBef>
              <a:buFont typeface="Arial" panose="0208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Integrating all elements and still living your life.</a:t>
            </a:r>
            <a:endParaRPr lang="en-US" altLang="ko-KR" dirty="0">
              <a:ea typeface="굴림" panose="020B0600000101010101" pitchFamily="34" charset="-127"/>
            </a:endParaRPr>
          </a:p>
          <a:p>
            <a:pPr marL="685800" lvl="1" indent="-228600" algn="l" defTabSz="914400">
              <a:lnSpc>
                <a:spcPct val="90000"/>
              </a:lnSpc>
              <a:spcBef>
                <a:spcPct val="50000"/>
              </a:spcBef>
              <a:buFont typeface="Arial" panose="0208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Maintaining compliance? (e.g., IEEE 754)</a:t>
            </a:r>
            <a:endParaRPr lang="en-US" altLang="ko-KR" dirty="0">
              <a:ea typeface="굴림" panose="020B0600000101010101" pitchFamily="34" charset="-127"/>
            </a:endParaRPr>
          </a:p>
          <a:p>
            <a:pPr marL="228600" indent="-228600" algn="l" defTabSz="914400">
              <a:lnSpc>
                <a:spcPct val="90000"/>
              </a:lnSpc>
              <a:spcBef>
                <a:spcPct val="50000"/>
              </a:spcBef>
              <a:buFont typeface="Arial" panose="02080604020202020204" pitchFamily="34" charset="0"/>
            </a:pPr>
            <a:r>
              <a:rPr lang="en-US" altLang="ko-KR" sz="2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Design complexity</a:t>
            </a:r>
            <a:endParaRPr lang="en-US" altLang="ko-KR" b="1" dirty="0">
              <a:ea typeface="굴림" panose="020B0600000101010101" pitchFamily="34" charset="-127"/>
            </a:endParaRPr>
          </a:p>
          <a:p>
            <a:pPr marL="685800" lvl="1" indent="-228600" algn="l" defTabSz="914400">
              <a:lnSpc>
                <a:spcPct val="90000"/>
              </a:lnSpc>
              <a:spcBef>
                <a:spcPct val="50000"/>
              </a:spcBef>
              <a:buFont typeface="Arial" panose="0208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MPUs, MCUs, DSPs, </a:t>
            </a:r>
            <a:r>
              <a:rPr lang="en-US" altLang="zh-TW" sz="24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AMS IPs, clock/power distribution, test structures, </a:t>
            </a:r>
            <a:r>
              <a:rPr lang="en-US" altLang="ko-KR" sz="24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interface, telecom, multimedia</a:t>
            </a:r>
            <a:endParaRPr lang="en-US" altLang="ko-KR" dirty="0">
              <a:ea typeface="굴림" panose="020B0600000101010101" pitchFamily="34" charset="-127"/>
            </a:endParaRPr>
          </a:p>
          <a:p>
            <a:pPr marL="685800" lvl="1" indent="-228600" algn="l" defTabSz="914400">
              <a:lnSpc>
                <a:spcPct val="90000"/>
              </a:lnSpc>
              <a:spcBef>
                <a:spcPct val="50000"/>
              </a:spcBef>
              <a:buFont typeface="Arial" panose="0208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Business needs!</a:t>
            </a:r>
            <a:endParaRPr lang="en-US" altLang="ko-KR" dirty="0">
              <a:ea typeface="굴림" panose="020B0600000101010101" pitchFamily="34" charset="-127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6433820" y="4819650"/>
            <a:ext cx="5195888" cy="431800"/>
          </a:xfrm>
          <a:custGeom>
            <a:avLst/>
            <a:gdLst>
              <a:gd name="G0" fmla="+- 19851 0 0"/>
              <a:gd name="G1" fmla="+- 6671 0 0"/>
              <a:gd name="G2" fmla="+- 21600 0 6671"/>
              <a:gd name="G3" fmla="+- 10800 0 6671"/>
              <a:gd name="G4" fmla="+- 21600 0 19851"/>
              <a:gd name="G5" fmla="*/ G4 G3 10800"/>
              <a:gd name="G6" fmla="+- 21600 0 G5"/>
              <a:gd name="T0" fmla="*/ 19851 w 21600"/>
              <a:gd name="T1" fmla="*/ 0 h 21600"/>
              <a:gd name="T2" fmla="*/ 0 w 21600"/>
              <a:gd name="T3" fmla="*/ 10800 h 21600"/>
              <a:gd name="T4" fmla="*/ 19851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9851" y="0"/>
                </a:moveTo>
                <a:lnTo>
                  <a:pt x="19851" y="6671"/>
                </a:lnTo>
                <a:lnTo>
                  <a:pt x="3375" y="6671"/>
                </a:lnTo>
                <a:lnTo>
                  <a:pt x="3375" y="14929"/>
                </a:lnTo>
                <a:lnTo>
                  <a:pt x="19851" y="14929"/>
                </a:lnTo>
                <a:lnTo>
                  <a:pt x="19851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6671"/>
                </a:moveTo>
                <a:lnTo>
                  <a:pt x="1350" y="14929"/>
                </a:lnTo>
                <a:lnTo>
                  <a:pt x="2700" y="14929"/>
                </a:lnTo>
                <a:lnTo>
                  <a:pt x="2700" y="6671"/>
                </a:lnTo>
                <a:close/>
              </a:path>
              <a:path w="21600" h="21600">
                <a:moveTo>
                  <a:pt x="0" y="6671"/>
                </a:moveTo>
                <a:lnTo>
                  <a:pt x="0" y="14929"/>
                </a:lnTo>
                <a:lnTo>
                  <a:pt x="675" y="14929"/>
                </a:lnTo>
                <a:lnTo>
                  <a:pt x="675" y="6671"/>
                </a:lnTo>
                <a:close/>
              </a:path>
            </a:pathLst>
          </a:custGeom>
          <a:gradFill rotWithShape="0">
            <a:gsLst>
              <a:gs pos="0">
                <a:srgbClr val="FF3300">
                  <a:gamma/>
                  <a:tint val="48627"/>
                  <a:invGamma/>
                </a:srgbClr>
              </a:gs>
              <a:gs pos="100000">
                <a:srgbClr val="FF3300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 anchor="ctr">
            <a:spAutoFit/>
          </a:bodyPr>
          <a:lstStyle/>
          <a:p>
            <a:endParaRPr lang="en-US"/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 rot="16200000">
            <a:off x="5121751" y="3155157"/>
            <a:ext cx="2771775" cy="398462"/>
          </a:xfrm>
          <a:custGeom>
            <a:avLst/>
            <a:gdLst>
              <a:gd name="G0" fmla="+- 19851 0 0"/>
              <a:gd name="G1" fmla="+- 6671 0 0"/>
              <a:gd name="G2" fmla="+- 21600 0 6671"/>
              <a:gd name="G3" fmla="+- 10800 0 6671"/>
              <a:gd name="G4" fmla="+- 21600 0 19851"/>
              <a:gd name="G5" fmla="*/ G4 G3 10800"/>
              <a:gd name="G6" fmla="+- 21600 0 G5"/>
              <a:gd name="T0" fmla="*/ 19851 w 21600"/>
              <a:gd name="T1" fmla="*/ 0 h 21600"/>
              <a:gd name="T2" fmla="*/ 0 w 21600"/>
              <a:gd name="T3" fmla="*/ 10800 h 21600"/>
              <a:gd name="T4" fmla="*/ 19851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9851" y="0"/>
                </a:moveTo>
                <a:lnTo>
                  <a:pt x="19851" y="6671"/>
                </a:lnTo>
                <a:lnTo>
                  <a:pt x="3375" y="6671"/>
                </a:lnTo>
                <a:lnTo>
                  <a:pt x="3375" y="14929"/>
                </a:lnTo>
                <a:lnTo>
                  <a:pt x="19851" y="14929"/>
                </a:lnTo>
                <a:lnTo>
                  <a:pt x="19851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6671"/>
                </a:moveTo>
                <a:lnTo>
                  <a:pt x="1350" y="14929"/>
                </a:lnTo>
                <a:lnTo>
                  <a:pt x="2700" y="14929"/>
                </a:lnTo>
                <a:lnTo>
                  <a:pt x="2700" y="6671"/>
                </a:lnTo>
                <a:close/>
              </a:path>
              <a:path w="21600" h="21600">
                <a:moveTo>
                  <a:pt x="0" y="6671"/>
                </a:moveTo>
                <a:lnTo>
                  <a:pt x="0" y="14929"/>
                </a:lnTo>
                <a:lnTo>
                  <a:pt x="675" y="14929"/>
                </a:lnTo>
                <a:lnTo>
                  <a:pt x="675" y="6671"/>
                </a:lnTo>
                <a:close/>
              </a:path>
            </a:pathLst>
          </a:custGeom>
          <a:gradFill rotWithShape="0">
            <a:gsLst>
              <a:gs pos="0">
                <a:srgbClr val="FF3300">
                  <a:gamma/>
                  <a:tint val="48627"/>
                  <a:invGamma/>
                </a:srgbClr>
              </a:gs>
              <a:gs pos="100000">
                <a:srgbClr val="FF3300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 anchor="ctr">
            <a:spAutoFit/>
          </a:bodyPr>
          <a:lstStyle/>
          <a:p>
            <a:endParaRPr lang="en-US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327333" y="2105025"/>
            <a:ext cx="839787" cy="62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indent="127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1pPr>
            <a:lvl2pPr marL="349250" indent="635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9pPr>
          </a:lstStyle>
          <a:p>
            <a:pPr algn="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400" b="1"/>
              <a:t>Time to fix a bug</a:t>
            </a:r>
            <a:endParaRPr kumimoji="0" lang="en-US" altLang="zh-TW" sz="2800" b="1">
              <a:solidFill>
                <a:srgbClr val="FC0128"/>
              </a:solidFill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7238683" y="2057400"/>
            <a:ext cx="3879850" cy="2314575"/>
          </a:xfrm>
          <a:custGeom>
            <a:avLst/>
            <a:gdLst>
              <a:gd name="T0" fmla="*/ 0 w 2646"/>
              <a:gd name="T1" fmla="*/ 1458 h 1458"/>
              <a:gd name="T2" fmla="*/ 2640 w 2646"/>
              <a:gd name="T3" fmla="*/ 1446 h 1458"/>
              <a:gd name="T4" fmla="*/ 2646 w 2646"/>
              <a:gd name="T5" fmla="*/ 0 h 1458"/>
              <a:gd name="T6" fmla="*/ 1595 w 2646"/>
              <a:gd name="T7" fmla="*/ 948 h 1458"/>
              <a:gd name="T8" fmla="*/ 0 w 2646"/>
              <a:gd name="T9" fmla="*/ 1458 h 1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46" h="1458">
                <a:moveTo>
                  <a:pt x="0" y="1458"/>
                </a:moveTo>
                <a:lnTo>
                  <a:pt x="2640" y="1446"/>
                </a:lnTo>
                <a:lnTo>
                  <a:pt x="2646" y="0"/>
                </a:lnTo>
                <a:lnTo>
                  <a:pt x="1595" y="948"/>
                </a:lnTo>
                <a:cubicBezTo>
                  <a:pt x="1154" y="1191"/>
                  <a:pt x="332" y="1352"/>
                  <a:pt x="0" y="1458"/>
                </a:cubicBezTo>
                <a:close/>
              </a:path>
            </a:pathLst>
          </a:custGeom>
          <a:solidFill>
            <a:srgbClr val="F2DA0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 anchor="ctr">
            <a:spAutoFit/>
          </a:bodyPr>
          <a:lstStyle/>
          <a:p>
            <a:endParaRPr lang="en-US"/>
          </a:p>
        </p:txBody>
      </p:sp>
      <p:grpSp>
        <p:nvGrpSpPr>
          <p:cNvPr id="12" name="Group 7"/>
          <p:cNvGrpSpPr/>
          <p:nvPr/>
        </p:nvGrpSpPr>
        <p:grpSpPr bwMode="auto">
          <a:xfrm>
            <a:off x="7275195" y="4287838"/>
            <a:ext cx="120650" cy="569912"/>
            <a:chOff x="2056" y="2920"/>
            <a:chExt cx="82" cy="359"/>
          </a:xfrm>
        </p:grpSpPr>
        <p:sp>
          <p:nvSpPr>
            <p:cNvPr id="13" name="Line 8"/>
            <p:cNvSpPr>
              <a:spLocks noChangeShapeType="1"/>
            </p:cNvSpPr>
            <p:nvPr/>
          </p:nvSpPr>
          <p:spPr bwMode="auto">
            <a:xfrm flipV="1">
              <a:off x="2097" y="2953"/>
              <a:ext cx="0" cy="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2056" y="2920"/>
              <a:ext cx="82" cy="9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5" name="Line 10"/>
          <p:cNvSpPr>
            <a:spLocks noChangeShapeType="1"/>
          </p:cNvSpPr>
          <p:nvPr/>
        </p:nvSpPr>
        <p:spPr bwMode="auto">
          <a:xfrm flipV="1">
            <a:off x="9605645" y="3559175"/>
            <a:ext cx="0" cy="1289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 anchor="ctr">
            <a:spAutoFit/>
          </a:bodyPr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9545320" y="3506788"/>
            <a:ext cx="120650" cy="14446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 anchor="ctr">
            <a:spAutoFit/>
          </a:bodyPr>
          <a:lstStyle/>
          <a:p>
            <a:endParaRPr 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 flipV="1">
            <a:off x="11082655" y="2082800"/>
            <a:ext cx="0" cy="2774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 anchor="ctr">
            <a:spAutoFit/>
          </a:bodyPr>
          <a:lstStyle/>
          <a:p>
            <a:endParaRPr lang="en-US"/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11023283" y="2020888"/>
            <a:ext cx="119062" cy="14446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 anchor="ctr">
            <a:spAutoFit/>
          </a:bodyPr>
          <a:lstStyle/>
          <a:p>
            <a:endParaRPr lang="en-US"/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7057708" y="3959225"/>
            <a:ext cx="5969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 anchor="ctr">
            <a:spAutoFit/>
          </a:bodyPr>
          <a:lstStyle>
            <a:lvl1pPr indent="127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1pPr>
            <a:lvl2pPr marL="349250" indent="635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kumimoji="0" lang="en-US" altLang="zh-TW" sz="1200" b="1">
                <a:solidFill>
                  <a:srgbClr val="FC0128"/>
                </a:solidFill>
              </a:rPr>
              <a:t>Block </a:t>
            </a: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794433" y="3235325"/>
            <a:ext cx="71755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 anchor="ctr">
            <a:spAutoFit/>
          </a:bodyPr>
          <a:lstStyle>
            <a:lvl1pPr indent="127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1pPr>
            <a:lvl2pPr marL="349250" indent="635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kumimoji="0" lang="en-US" altLang="zh-TW" sz="1200" b="1">
                <a:solidFill>
                  <a:srgbClr val="FC0128"/>
                </a:solidFill>
              </a:rPr>
              <a:t>Module </a:t>
            </a:r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10145395" y="1997075"/>
            <a:ext cx="722313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 anchor="ctr">
            <a:spAutoFit/>
          </a:bodyPr>
          <a:lstStyle>
            <a:lvl1pPr indent="127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1pPr>
            <a:lvl2pPr marL="349250" indent="635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kumimoji="0" lang="en-US" altLang="zh-TW" sz="1200" b="1">
                <a:solidFill>
                  <a:srgbClr val="FC0128"/>
                </a:solidFill>
              </a:rPr>
              <a:t>System </a:t>
            </a: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9208770" y="5360988"/>
            <a:ext cx="1919288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 anchor="ctr">
            <a:spAutoFit/>
          </a:bodyPr>
          <a:lstStyle>
            <a:lvl1pPr indent="127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1pPr>
            <a:lvl2pPr marL="349250" indent="635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2pPr>
            <a:lvl3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3pPr>
            <a:lvl4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4pPr>
            <a:lvl5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80604020202020204" pitchFamily="34" charset="0"/>
                <a:ea typeface="PMingLiU" panose="02020500000000000000" pitchFamily="18" charset="-120"/>
              </a:defRPr>
            </a:lvl9pPr>
          </a:lstStyle>
          <a:p>
            <a:pPr algn="ctr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zh-TW" sz="1200" b="1"/>
              <a:t>Design integration stage</a:t>
            </a:r>
            <a:endParaRPr kumimoji="0" lang="en-US" altLang="zh-TW" sz="1200" b="1">
              <a:solidFill>
                <a:srgbClr val="FC0128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BDE5EA-346B-01BF-0009-35171918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C4E78B-F309-EFCA-0961-F9E6D1C47A43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General innovus Design Flow</a:t>
            </a:r>
            <a:endParaRPr lang="en-US" dirty="0"/>
          </a:p>
        </p:txBody>
      </p:sp>
      <p:sp>
        <p:nvSpPr>
          <p:cNvPr id="4" name="Rectangle 59">
            <a:extLst>
              <a:ext uri="{FF2B5EF4-FFF2-40B4-BE49-F238E27FC236}">
                <a16:creationId xmlns:a16="http://schemas.microsoft.com/office/drawing/2014/main" id="{801CEC23-A5B9-C552-CF5C-0939E5BDF8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30714" y="1709737"/>
            <a:ext cx="3292475" cy="357188"/>
          </a:xfrm>
          <a:prstGeom prst="rect">
            <a:avLst/>
          </a:prstGeom>
          <a:solidFill>
            <a:srgbClr val="CC99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91591" tIns="45044" rIns="91591" bIns="45044" anchor="ctr"/>
          <a:lstStyle/>
          <a:p>
            <a:pPr algn="ctr" defTabSz="954088" eaLnBrk="0" hangingPunct="0"/>
            <a:r>
              <a:rPr lang="en-US" sz="2000">
                <a:solidFill>
                  <a:schemeClr val="bg1"/>
                </a:solidFill>
              </a:rPr>
              <a:t>Synthesis</a:t>
            </a:r>
          </a:p>
        </p:txBody>
      </p:sp>
      <p:cxnSp>
        <p:nvCxnSpPr>
          <p:cNvPr id="5" name="AutoShape 60">
            <a:extLst>
              <a:ext uri="{FF2B5EF4-FFF2-40B4-BE49-F238E27FC236}">
                <a16:creationId xmlns:a16="http://schemas.microsoft.com/office/drawing/2014/main" id="{E5ECC55F-2AAE-2FDF-D726-36E448FDF83F}"/>
              </a:ext>
            </a:extLst>
          </p:cNvPr>
          <p:cNvCxnSpPr>
            <a:cxnSpLocks noChangeShapeType="1"/>
            <a:stCxn id="4" idx="2"/>
            <a:endCxn id="12" idx="0"/>
          </p:cNvCxnSpPr>
          <p:nvPr/>
        </p:nvCxnSpPr>
        <p:spPr bwMode="auto">
          <a:xfrm rot="5400000">
            <a:off x="5848350" y="2305050"/>
            <a:ext cx="4572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Rectangle 61">
            <a:extLst>
              <a:ext uri="{FF2B5EF4-FFF2-40B4-BE49-F238E27FC236}">
                <a16:creationId xmlns:a16="http://schemas.microsoft.com/office/drawing/2014/main" id="{CBB4142B-78CA-067C-D223-2DEDAB9B0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714" y="4073526"/>
            <a:ext cx="3292475" cy="357187"/>
          </a:xfrm>
          <a:prstGeom prst="rect">
            <a:avLst/>
          </a:prstGeom>
          <a:solidFill>
            <a:srgbClr val="CCCC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91591" tIns="45044" rIns="91591" bIns="45044" anchor="ctr"/>
          <a:lstStyle/>
          <a:p>
            <a:pPr algn="ctr" defTabSz="954088" eaLnBrk="0" hangingPunct="0"/>
            <a:r>
              <a:rPr lang="en-US" sz="2000"/>
              <a:t>Placement</a:t>
            </a:r>
          </a:p>
        </p:txBody>
      </p:sp>
      <p:sp>
        <p:nvSpPr>
          <p:cNvPr id="7" name="Rectangle 62">
            <a:extLst>
              <a:ext uri="{FF2B5EF4-FFF2-40B4-BE49-F238E27FC236}">
                <a16:creationId xmlns:a16="http://schemas.microsoft.com/office/drawing/2014/main" id="{FC954703-BC01-21FD-B75D-E82E903FA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714" y="4832351"/>
            <a:ext cx="3292475" cy="357187"/>
          </a:xfrm>
          <a:prstGeom prst="rect">
            <a:avLst/>
          </a:prstGeom>
          <a:solidFill>
            <a:srgbClr val="CCCC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91591" tIns="45044" rIns="91591" bIns="45044" anchor="ctr"/>
          <a:lstStyle/>
          <a:p>
            <a:pPr algn="ctr" defTabSz="954088" eaLnBrk="0" hangingPunct="0"/>
            <a:r>
              <a:rPr lang="en-US" sz="2000"/>
              <a:t>CTS</a:t>
            </a:r>
          </a:p>
        </p:txBody>
      </p:sp>
      <p:sp>
        <p:nvSpPr>
          <p:cNvPr id="8" name="Rectangle 63">
            <a:extLst>
              <a:ext uri="{FF2B5EF4-FFF2-40B4-BE49-F238E27FC236}">
                <a16:creationId xmlns:a16="http://schemas.microsoft.com/office/drawing/2014/main" id="{F663402C-A069-3B73-F04B-AA14EA660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714" y="5589587"/>
            <a:ext cx="3292475" cy="357188"/>
          </a:xfrm>
          <a:prstGeom prst="rect">
            <a:avLst/>
          </a:prstGeom>
          <a:solidFill>
            <a:srgbClr val="CCCC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91591" tIns="45044" rIns="91591" bIns="45044" anchor="ctr"/>
          <a:lstStyle/>
          <a:p>
            <a:pPr algn="ctr" defTabSz="954088" eaLnBrk="0" hangingPunct="0"/>
            <a:r>
              <a:rPr lang="en-US" sz="2000"/>
              <a:t>Routing</a:t>
            </a:r>
          </a:p>
        </p:txBody>
      </p:sp>
      <p:cxnSp>
        <p:nvCxnSpPr>
          <p:cNvPr id="9" name="AutoShape 64">
            <a:extLst>
              <a:ext uri="{FF2B5EF4-FFF2-40B4-BE49-F238E27FC236}">
                <a16:creationId xmlns:a16="http://schemas.microsoft.com/office/drawing/2014/main" id="{1F150510-6355-F378-E9CB-96B7F897AE69}"/>
              </a:ext>
            </a:extLst>
          </p:cNvPr>
          <p:cNvCxnSpPr>
            <a:cxnSpLocks noChangeShapeType="1"/>
            <a:stCxn id="6" idx="2"/>
            <a:endCxn id="7" idx="0"/>
          </p:cNvCxnSpPr>
          <p:nvPr/>
        </p:nvCxnSpPr>
        <p:spPr bwMode="auto">
          <a:xfrm rot="5400000">
            <a:off x="5885656" y="4631531"/>
            <a:ext cx="382588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AutoShape 65">
            <a:extLst>
              <a:ext uri="{FF2B5EF4-FFF2-40B4-BE49-F238E27FC236}">
                <a16:creationId xmlns:a16="http://schemas.microsoft.com/office/drawing/2014/main" id="{B1BA7474-BA25-EAE4-27C0-52D0122C0B43}"/>
              </a:ext>
            </a:extLst>
          </p:cNvPr>
          <p:cNvCxnSpPr>
            <a:cxnSpLocks noChangeShapeType="1"/>
            <a:stCxn id="7" idx="2"/>
            <a:endCxn id="8" idx="0"/>
          </p:cNvCxnSpPr>
          <p:nvPr/>
        </p:nvCxnSpPr>
        <p:spPr bwMode="auto">
          <a:xfrm rot="5400000">
            <a:off x="5886450" y="5389562"/>
            <a:ext cx="381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Rectangle 66">
            <a:extLst>
              <a:ext uri="{FF2B5EF4-FFF2-40B4-BE49-F238E27FC236}">
                <a16:creationId xmlns:a16="http://schemas.microsoft.com/office/drawing/2014/main" id="{51E53F48-F6D1-227F-BB4F-7BFDBE47F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714" y="3316287"/>
            <a:ext cx="3292475" cy="357188"/>
          </a:xfrm>
          <a:prstGeom prst="rect">
            <a:avLst/>
          </a:prstGeom>
          <a:solidFill>
            <a:srgbClr val="CCCC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91591" tIns="45044" rIns="91591" bIns="45044" anchor="ctr"/>
          <a:lstStyle/>
          <a:p>
            <a:pPr algn="ctr" defTabSz="954088" eaLnBrk="0" hangingPunct="0"/>
            <a:r>
              <a:rPr lang="en-US" sz="2000"/>
              <a:t>Floorplanning</a:t>
            </a:r>
          </a:p>
        </p:txBody>
      </p:sp>
      <p:sp>
        <p:nvSpPr>
          <p:cNvPr id="12" name="Rectangle 68">
            <a:extLst>
              <a:ext uri="{FF2B5EF4-FFF2-40B4-BE49-F238E27FC236}">
                <a16:creationId xmlns:a16="http://schemas.microsoft.com/office/drawing/2014/main" id="{F48A934E-E165-3589-4218-7A0D0833D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714" y="2559051"/>
            <a:ext cx="3292475" cy="357187"/>
          </a:xfrm>
          <a:prstGeom prst="rect">
            <a:avLst/>
          </a:prstGeom>
          <a:solidFill>
            <a:srgbClr val="CCCCFF"/>
          </a:solidFill>
          <a:ln w="50800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91591" tIns="45044" rIns="91591" bIns="45044" anchor="ctr"/>
          <a:lstStyle/>
          <a:p>
            <a:pPr algn="ctr" defTabSz="954088" eaLnBrk="0" hangingPunct="0"/>
            <a:r>
              <a:rPr lang="en-US" sz="2000"/>
              <a:t>Design &amp; Timing Setup</a:t>
            </a:r>
          </a:p>
        </p:txBody>
      </p:sp>
      <p:sp>
        <p:nvSpPr>
          <p:cNvPr id="13" name="Rectangle 70">
            <a:extLst>
              <a:ext uri="{FF2B5EF4-FFF2-40B4-BE49-F238E27FC236}">
                <a16:creationId xmlns:a16="http://schemas.microsoft.com/office/drawing/2014/main" id="{2F6130FD-1848-9523-A60C-CBACA8B36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714" y="6348412"/>
            <a:ext cx="3292475" cy="357188"/>
          </a:xfrm>
          <a:prstGeom prst="rect">
            <a:avLst/>
          </a:prstGeom>
          <a:solidFill>
            <a:srgbClr val="CCCC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91591" tIns="45044" rIns="91591" bIns="45044" anchor="ctr"/>
          <a:lstStyle/>
          <a:p>
            <a:pPr algn="ctr" defTabSz="954088" eaLnBrk="0" hangingPunct="0"/>
            <a:r>
              <a:rPr lang="en-US" sz="2000"/>
              <a:t>Design for Manufacturing</a:t>
            </a:r>
          </a:p>
        </p:txBody>
      </p:sp>
      <p:cxnSp>
        <p:nvCxnSpPr>
          <p:cNvPr id="14" name="AutoShape 71">
            <a:extLst>
              <a:ext uri="{FF2B5EF4-FFF2-40B4-BE49-F238E27FC236}">
                <a16:creationId xmlns:a16="http://schemas.microsoft.com/office/drawing/2014/main" id="{F67E9678-2836-EACE-27FD-E370B5D5DE14}"/>
              </a:ext>
            </a:extLst>
          </p:cNvPr>
          <p:cNvCxnSpPr>
            <a:cxnSpLocks noChangeShapeType="1"/>
            <a:stCxn id="12" idx="2"/>
            <a:endCxn id="11" idx="0"/>
          </p:cNvCxnSpPr>
          <p:nvPr/>
        </p:nvCxnSpPr>
        <p:spPr bwMode="auto">
          <a:xfrm rot="5400000">
            <a:off x="5894388" y="3124200"/>
            <a:ext cx="365125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AutoShape 72">
            <a:extLst>
              <a:ext uri="{FF2B5EF4-FFF2-40B4-BE49-F238E27FC236}">
                <a16:creationId xmlns:a16="http://schemas.microsoft.com/office/drawing/2014/main" id="{60158DAC-82DB-825D-0CB2-E5D1008EA2B7}"/>
              </a:ext>
            </a:extLst>
          </p:cNvPr>
          <p:cNvCxnSpPr>
            <a:cxnSpLocks noChangeShapeType="1"/>
            <a:stCxn id="11" idx="2"/>
            <a:endCxn id="6" idx="0"/>
          </p:cNvCxnSpPr>
          <p:nvPr/>
        </p:nvCxnSpPr>
        <p:spPr bwMode="auto">
          <a:xfrm rot="5400000">
            <a:off x="5886450" y="3873500"/>
            <a:ext cx="381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AutoShape 73">
            <a:extLst>
              <a:ext uri="{FF2B5EF4-FFF2-40B4-BE49-F238E27FC236}">
                <a16:creationId xmlns:a16="http://schemas.microsoft.com/office/drawing/2014/main" id="{B6ED98A1-8C9C-FA89-1ED0-5121D9325974}"/>
              </a:ext>
            </a:extLst>
          </p:cNvPr>
          <p:cNvCxnSpPr>
            <a:cxnSpLocks noChangeShapeType="1"/>
            <a:stCxn id="8" idx="2"/>
            <a:endCxn id="13" idx="0"/>
          </p:cNvCxnSpPr>
          <p:nvPr/>
        </p:nvCxnSpPr>
        <p:spPr bwMode="auto">
          <a:xfrm rot="5400000">
            <a:off x="5885657" y="6147594"/>
            <a:ext cx="382587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69DE4-D25F-EFA2-08FE-1829623D5EA5}"/>
              </a:ext>
            </a:extLst>
          </p:cNvPr>
          <p:cNvSpPr/>
          <p:nvPr/>
        </p:nvSpPr>
        <p:spPr>
          <a:xfrm>
            <a:off x="4038600" y="2362200"/>
            <a:ext cx="4038600" cy="44196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  <a:prstDash val="dash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98498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E600BF-01EE-EE6F-7DB6-6D4D1D6D3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93EB6DB9-EB41-BFB6-2A50-85EB50B19056}"/>
              </a:ext>
            </a:extLst>
          </p:cNvPr>
          <p:cNvSpPr txBox="1">
            <a:spLocks noChangeArrowheads="1"/>
          </p:cNvSpPr>
          <p:nvPr/>
        </p:nvSpPr>
        <p:spPr>
          <a:xfrm>
            <a:off x="346509" y="365125"/>
            <a:ext cx="11007291" cy="138747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Post-Layout Verification (don’t forget!!!)</a:t>
            </a:r>
            <a:endParaRPr lang="en-US" dirty="0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9CFC61AB-816E-C441-06D8-C66BF7B9EA9C}"/>
              </a:ext>
            </a:extLst>
          </p:cNvPr>
          <p:cNvSpPr txBox="1">
            <a:spLocks noChangeArrowheads="1"/>
          </p:cNvSpPr>
          <p:nvPr/>
        </p:nvSpPr>
        <p:spPr>
          <a:xfrm>
            <a:off x="838199" y="1752600"/>
            <a:ext cx="6130483" cy="405765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After P&amp;R the design must be functionally verified: </a:t>
            </a:r>
          </a:p>
          <a:p>
            <a:pPr lvl="1"/>
            <a:r>
              <a:rPr lang="en-US" sz="2000"/>
              <a:t>Goal: Reuse existing testbenches and stimulus files</a:t>
            </a:r>
          </a:p>
          <a:p>
            <a:r>
              <a:rPr lang="en-US"/>
              <a:t>P&amp;R operates on a flat design</a:t>
            </a:r>
          </a:p>
          <a:p>
            <a:r>
              <a:rPr lang="en-US"/>
              <a:t>By default, output netlist is flat:</a:t>
            </a:r>
          </a:p>
          <a:p>
            <a:pPr lvl="1"/>
            <a:r>
              <a:rPr lang="en-US" sz="2000"/>
              <a:t>Test </a:t>
            </a:r>
            <a:r>
              <a:rPr lang="ja-JP" altLang="en-US" sz="2000"/>
              <a:t>“</a:t>
            </a:r>
            <a:r>
              <a:rPr lang="en-US" sz="2000"/>
              <a:t>probe</a:t>
            </a:r>
            <a:r>
              <a:rPr lang="ja-JP" altLang="en-US" sz="2000"/>
              <a:t>”</a:t>
            </a:r>
            <a:r>
              <a:rPr lang="en-US" sz="2000"/>
              <a:t> points on subblock boundaries may have moved or disappeared – cannot reuse testbench</a:t>
            </a:r>
          </a:p>
          <a:p>
            <a:r>
              <a:rPr lang="en-US"/>
              <a:t>Solution: Preserve the Hierarchy</a:t>
            </a:r>
          </a:p>
          <a:p>
            <a:pPr lvl="1"/>
            <a:r>
              <a:rPr lang="en-US" sz="2000"/>
              <a:t>This prevents P&amp;R from making modifications to the interfaces of the subblocks (inversion, addition/removal of ports, etc.)</a:t>
            </a:r>
            <a:endParaRPr lang="en-US" sz="20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670879B-D27D-C5D0-D240-3B1A245B17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1732" y="1876425"/>
          <a:ext cx="2316163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142000" imgH="3522600" progId="Visio.Drawing.6">
                  <p:embed/>
                </p:oleObj>
              </mc:Choice>
              <mc:Fallback>
                <p:oleObj name="VISIO" r:id="rId2" imgW="2142000" imgH="3522600" progId="Visio.Drawing.6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89F20E0-EA66-3C0F-2F27-520E6E8E79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1732" y="1876425"/>
                        <a:ext cx="2316163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0571E4-D5C3-EE6F-E557-C1BFAED55300}"/>
              </a:ext>
            </a:extLst>
          </p:cNvPr>
          <p:cNvCxnSpPr/>
          <p:nvPr/>
        </p:nvCxnSpPr>
        <p:spPr>
          <a:xfrm flipV="1">
            <a:off x="7854532" y="1952625"/>
            <a:ext cx="0" cy="3581400"/>
          </a:xfrm>
          <a:prstGeom prst="straightConnector1">
            <a:avLst/>
          </a:prstGeom>
          <a:ln w="2857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97413E-529D-3AE3-3477-26693A73A903}"/>
              </a:ext>
            </a:extLst>
          </p:cNvPr>
          <p:cNvSpPr txBox="1"/>
          <p:nvPr/>
        </p:nvSpPr>
        <p:spPr>
          <a:xfrm rot="16200000">
            <a:off x="5735716" y="3568204"/>
            <a:ext cx="3600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Backward movement of Design Flow</a:t>
            </a:r>
          </a:p>
        </p:txBody>
      </p:sp>
    </p:spTree>
    <p:extLst>
      <p:ext uri="{BB962C8B-B14F-4D97-AF65-F5344CB8AC3E}">
        <p14:creationId xmlns:p14="http://schemas.microsoft.com/office/powerpoint/2010/main" val="2131356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4FA385-601E-ACC7-F60D-46F214AB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6313668-E756-4AF5-8027-6D071A299BAF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8E0A6D-CC8C-078B-D83A-2E76550D28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25439"/>
            <a:ext cx="3530600" cy="8937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5400" dirty="0" err="1"/>
              <a:t>Innovus</a:t>
            </a:r>
            <a:endParaRPr lang="en-US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B51FB-B6A9-491A-8CD9-CE2C26180773}"/>
              </a:ext>
            </a:extLst>
          </p:cNvPr>
          <p:cNvSpPr txBox="1"/>
          <p:nvPr/>
        </p:nvSpPr>
        <p:spPr>
          <a:xfrm>
            <a:off x="457200" y="1371600"/>
            <a:ext cx="4614672" cy="487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Type </a:t>
            </a:r>
            <a:r>
              <a:rPr lang="en-US" dirty="0" err="1"/>
              <a:t>innovus</a:t>
            </a:r>
            <a:r>
              <a:rPr lang="en-US" dirty="0"/>
              <a:t> to run place and route tool.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Two windows appear : GUI and command line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You type your commands in the text window.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Innovus</a:t>
            </a:r>
            <a:r>
              <a:rPr lang="en-US" dirty="0"/>
              <a:t> produces two files every time you type a command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.log: helps record what the screen said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.</a:t>
            </a:r>
            <a:r>
              <a:rPr lang="en-US" dirty="0" err="1"/>
              <a:t>cmd</a:t>
            </a:r>
            <a:r>
              <a:rPr lang="en-US" dirty="0"/>
              <a:t>: helps you remember what you typed to hopefully integrate into a script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Each log/</a:t>
            </a:r>
            <a:r>
              <a:rPr lang="en-US" dirty="0" err="1"/>
              <a:t>cmd</a:t>
            </a:r>
            <a:r>
              <a:rPr lang="en-US" dirty="0"/>
              <a:t> file have a suffix to </a:t>
            </a:r>
            <a:r>
              <a:rPr lang="en-US" dirty="0" err="1"/>
              <a:t>differenate</a:t>
            </a:r>
            <a:r>
              <a:rPr lang="en-US" dirty="0"/>
              <a:t> the times you opened </a:t>
            </a:r>
            <a:r>
              <a:rPr lang="en-US" dirty="0" err="1"/>
              <a:t>innovus</a:t>
            </a:r>
            <a:r>
              <a:rPr lang="en-US" dirty="0"/>
              <a:t> (</a:t>
            </a:r>
            <a:r>
              <a:rPr lang="en-US" dirty="0" err="1"/>
              <a:t>e.g</a:t>
            </a:r>
            <a:r>
              <a:rPr lang="en-US" dirty="0"/>
              <a:t>, innovus.cmd3)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suffix will increment every time you open a </a:t>
            </a:r>
            <a:r>
              <a:rPr lang="en-US" u="sng" dirty="0"/>
              <a:t>new</a:t>
            </a:r>
            <a:r>
              <a:rPr lang="en-US" dirty="0"/>
              <a:t> </a:t>
            </a:r>
            <a:r>
              <a:rPr lang="en-US" dirty="0" err="1"/>
              <a:t>innovus</a:t>
            </a:r>
            <a:r>
              <a:rPr lang="en-US" dirty="0"/>
              <a:t> window.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AF43F0B8-3300-A0EC-46A3-953D923A7A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93"/>
          <a:stretch/>
        </p:blipFill>
        <p:spPr>
          <a:xfrm>
            <a:off x="5257801" y="10"/>
            <a:ext cx="6934200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8490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236A0B-7EA7-6478-A832-117AA7B8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Innovus</a:t>
            </a:r>
            <a:r>
              <a:rPr lang="en-US" dirty="0"/>
              <a:t> Foundation Flow 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9A125-D2EB-98D9-76C0-3890C9D14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Innovus</a:t>
            </a:r>
            <a:r>
              <a:rPr lang="en-US" dirty="0"/>
              <a:t> has some basic elements to help integrate a design more effectively.</a:t>
            </a:r>
          </a:p>
          <a:p>
            <a:r>
              <a:rPr lang="en-US" dirty="0"/>
              <a:t>This is done through the Foundation Flow that Cadence integrated into </a:t>
            </a:r>
            <a:r>
              <a:rPr lang="en-US" dirty="0" err="1"/>
              <a:t>Innovus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helps automate the scripts to work effectively for you by allowing easier edits on the vast array of </a:t>
            </a:r>
            <a:r>
              <a:rPr lang="en-US" dirty="0" err="1"/>
              <a:t>Innovus</a:t>
            </a:r>
            <a:r>
              <a:rPr lang="en-US" dirty="0"/>
              <a:t> commands.</a:t>
            </a:r>
          </a:p>
          <a:p>
            <a:pPr lvl="1"/>
            <a:r>
              <a:rPr lang="en-US" dirty="0"/>
              <a:t>The command references (HUGE document) is the best document to learn more about each command.</a:t>
            </a:r>
          </a:p>
          <a:p>
            <a:r>
              <a:rPr lang="en-US" dirty="0"/>
              <a:t>The Foundation Flow creates a </a:t>
            </a:r>
            <a:r>
              <a:rPr lang="en-US" dirty="0" err="1"/>
              <a:t>Makefile</a:t>
            </a:r>
            <a:r>
              <a:rPr lang="en-US" dirty="0"/>
              <a:t> with some key files: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setup.tcl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– has information related to your design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innovus_config.tcl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– information related to your SoC design such as filler and plugins.</a:t>
            </a:r>
          </a:p>
          <a:p>
            <a:r>
              <a:rPr lang="en-US" dirty="0"/>
              <a:t>It also creates some key directories</a:t>
            </a:r>
          </a:p>
          <a:p>
            <a:pPr lvl="1"/>
            <a:r>
              <a:rPr lang="en-US" dirty="0"/>
              <a:t>DBS – where you store each </a:t>
            </a:r>
            <a:r>
              <a:rPr lang="en-US" dirty="0" err="1"/>
              <a:t>innovus</a:t>
            </a:r>
            <a:r>
              <a:rPr lang="en-US" dirty="0"/>
              <a:t> run (e.g., place)</a:t>
            </a:r>
          </a:p>
          <a:p>
            <a:pPr lvl="1"/>
            <a:r>
              <a:rPr lang="en-US" dirty="0"/>
              <a:t>RPT – reports about your design</a:t>
            </a:r>
          </a:p>
          <a:p>
            <a:pPr lvl="1"/>
            <a:r>
              <a:rPr lang="en-US" dirty="0"/>
              <a:t>LOG – copies of the </a:t>
            </a:r>
            <a:r>
              <a:rPr lang="en-US" dirty="0" err="1"/>
              <a:t>cmd</a:t>
            </a:r>
            <a:r>
              <a:rPr lang="en-US" dirty="0"/>
              <a:t>/log after each step of the Foundation Flow (see next slide)</a:t>
            </a:r>
          </a:p>
          <a:p>
            <a:pPr lvl="1"/>
            <a:r>
              <a:rPr lang="en-US" dirty="0"/>
              <a:t>PLUG – contains plugins that help add extra commands before/after each step in the Foundation Flow</a:t>
            </a:r>
          </a:p>
          <a:p>
            <a:pPr lvl="1"/>
            <a:r>
              <a:rPr lang="en-US" dirty="0"/>
              <a:t>SCRIPTS - scripts for Foundation Flow (don’t touch, if possible)</a:t>
            </a:r>
          </a:p>
          <a:p>
            <a:pPr lvl="1"/>
            <a:r>
              <a:rPr lang="en-US" dirty="0"/>
              <a:t>TEMPLATES – templates for Foundation Flow</a:t>
            </a:r>
          </a:p>
          <a:p>
            <a:pPr lvl="1"/>
            <a:r>
              <a:rPr lang="en-US" dirty="0"/>
              <a:t>VARS – variables used by Foundation Flow (probably do not need to touch)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D9D2D8-2E6D-96C4-6126-A0929884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68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9ECE4-B49D-7BD1-7601-9009EA2B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setup.tcl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8B13C-6FE2-FF42-2534-B69D2B115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place/route a design, you need to modify some key elements of your </a:t>
            </a:r>
            <a:r>
              <a:rPr lang="en-US" dirty="0" err="1"/>
              <a:t>setup.tcl</a:t>
            </a:r>
            <a:endParaRPr lang="en-US" dirty="0"/>
          </a:p>
          <a:p>
            <a:pPr lvl="1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set vars(design)          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mult_seq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set vars(netlist)          "$vars(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data_root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mult_seq.vh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lvl="1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set vars(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setup_func_mode,pre_cts_sdc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"$vars(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data_root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mult_seq.sdc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dirty="0"/>
              <a:t>The design is the name of your top-level module you synthesized in the synth directory</a:t>
            </a:r>
          </a:p>
          <a:p>
            <a:r>
              <a:rPr lang="en-US" dirty="0"/>
              <a:t>The netlist is the name of the ”mapped” netlist from your synthesis</a:t>
            </a:r>
          </a:p>
          <a:p>
            <a:r>
              <a:rPr lang="en-US" dirty="0"/>
              <a:t>The </a:t>
            </a:r>
            <a:r>
              <a:rPr lang="en-US" dirty="0" err="1"/>
              <a:t>xxx_sdc</a:t>
            </a:r>
            <a:r>
              <a:rPr lang="en-US" dirty="0"/>
              <a:t> is the name of the </a:t>
            </a:r>
            <a:r>
              <a:rPr lang="en-US" dirty="0" err="1"/>
              <a:t>sdc</a:t>
            </a:r>
            <a:r>
              <a:rPr lang="en-US" dirty="0"/>
              <a:t> produced by your synthesis that contains information about the design intent.	</a:t>
            </a:r>
          </a:p>
          <a:p>
            <a:pPr lvl="1"/>
            <a:r>
              <a:rPr lang="en-US" dirty="0"/>
              <a:t>The SDC file is a </a:t>
            </a:r>
            <a:r>
              <a:rPr lang="en-US" dirty="0" err="1"/>
              <a:t>Tcl</a:t>
            </a:r>
            <a:r>
              <a:rPr lang="en-US" dirty="0"/>
              <a:t> file used to specify the design intent, including timing, power and area constraints for a given design.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0C853-6A33-05E9-636A-8E8E8A5E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33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9F9AF-7FFB-B9A1-CC47-B0F32C6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Innovus</a:t>
            </a:r>
            <a:r>
              <a:rPr lang="en-US" dirty="0"/>
              <a:t> </a:t>
            </a:r>
            <a:r>
              <a:rPr lang="en-US" dirty="0" err="1"/>
              <a:t>Makefile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2E7E3-1A17-9527-C2A3-EBEFC8B9F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The </a:t>
            </a:r>
            <a:r>
              <a:rPr lang="en-US" sz="1800" dirty="0" err="1"/>
              <a:t>Innovus</a:t>
            </a:r>
            <a:r>
              <a:rPr lang="en-US" sz="1800" dirty="0"/>
              <a:t> </a:t>
            </a:r>
            <a:r>
              <a:rPr lang="en-US" sz="1800" dirty="0" err="1"/>
              <a:t>Makefile</a:t>
            </a:r>
            <a:r>
              <a:rPr lang="en-US" sz="1800" dirty="0"/>
              <a:t> has several steps setup to help check items at the end of each step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err="1"/>
              <a:t>init</a:t>
            </a:r>
            <a:r>
              <a:rPr lang="en-US" sz="1800" dirty="0"/>
              <a:t> – initialization stage (setups up power domain)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place - placement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err="1"/>
              <a:t>cts</a:t>
            </a:r>
            <a:r>
              <a:rPr lang="en-US" sz="1800" dirty="0"/>
              <a:t> - clock tree synthesis (required for clock-based designs)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err="1"/>
              <a:t>postcts_hold</a:t>
            </a:r>
            <a:r>
              <a:rPr lang="en-US" sz="1800" dirty="0"/>
              <a:t> – </a:t>
            </a:r>
            <a:r>
              <a:rPr lang="en-US" sz="1800" dirty="0" err="1"/>
              <a:t>cts</a:t>
            </a:r>
            <a:r>
              <a:rPr lang="en-US" sz="1800" dirty="0"/>
              <a:t> but check on hold timing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route - routing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err="1"/>
              <a:t>postroute</a:t>
            </a:r>
            <a:r>
              <a:rPr lang="en-US" sz="1800" dirty="0"/>
              <a:t> – </a:t>
            </a:r>
            <a:r>
              <a:rPr lang="en-US" sz="1800" dirty="0" err="1"/>
              <a:t>postroute</a:t>
            </a:r>
            <a:r>
              <a:rPr lang="en-US" sz="1800" dirty="0"/>
              <a:t> checks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Signoff – signoff steps</a:t>
            </a:r>
          </a:p>
          <a:p>
            <a:r>
              <a:rPr lang="en-US" sz="1800" dirty="0"/>
              <a:t>There are some other steps (e.g., setup) that create necessary directories but are not design specific.</a:t>
            </a:r>
          </a:p>
          <a:p>
            <a:r>
              <a:rPr lang="en-US" sz="1800" dirty="0"/>
              <a:t>Each step can be run by typing make route.  </a:t>
            </a:r>
          </a:p>
          <a:p>
            <a:pPr lvl="1"/>
            <a:r>
              <a:rPr lang="en-US" sz="1800" dirty="0"/>
              <a:t>If a previous step is not run beforehand, it will run.  For example, for route, steps 1-4 will be run if not run already.</a:t>
            </a:r>
          </a:p>
          <a:p>
            <a:pPr lvl="1"/>
            <a:r>
              <a:rPr lang="en-US" sz="1800" dirty="0"/>
              <a:t>All runs will save into the DBS directory for restoring and checking</a:t>
            </a:r>
          </a:p>
          <a:p>
            <a:r>
              <a:rPr lang="en-US" sz="1800" dirty="0">
                <a:solidFill>
                  <a:srgbClr val="FF0000"/>
                </a:solidFill>
              </a:rPr>
              <a:t>Important</a:t>
            </a:r>
            <a:r>
              <a:rPr lang="en-US" sz="1800" dirty="0"/>
              <a:t>:  if you have a purely combinational design, you must remove the </a:t>
            </a:r>
            <a:r>
              <a:rPr lang="en-US" sz="1800" dirty="0" err="1"/>
              <a:t>cts</a:t>
            </a:r>
            <a:r>
              <a:rPr lang="en-US" sz="1800" dirty="0"/>
              <a:t> and </a:t>
            </a:r>
            <a:r>
              <a:rPr lang="en-US" sz="1800" dirty="0" err="1"/>
              <a:t>postcts</a:t>
            </a:r>
            <a:r>
              <a:rPr lang="en-US" sz="1800" dirty="0"/>
              <a:t> steps (steps 3 and 4) from the </a:t>
            </a:r>
            <a:r>
              <a:rPr lang="en-US" sz="1800" dirty="0" err="1"/>
              <a:t>Makefile</a:t>
            </a:r>
            <a:r>
              <a:rPr lang="en-US" sz="1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4B5B1-77B5-F51D-036D-658C83BDE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36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3778-2329-E7D8-734E-07FF4371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4F103-1372-7624-9D34-F682846D4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743199"/>
          </a:xfrm>
        </p:spPr>
        <p:txBody>
          <a:bodyPr>
            <a:noAutofit/>
          </a:bodyPr>
          <a:lstStyle/>
          <a:p>
            <a:r>
              <a:rPr lang="en-US" sz="1800" dirty="0"/>
              <a:t>Plugins are allowed to help carve your Foundation Flow scripts with additional items.</a:t>
            </a:r>
          </a:p>
          <a:p>
            <a:r>
              <a:rPr lang="en-US" sz="1800" dirty="0"/>
              <a:t>For example, suppose you want to add a power ring to your design, you can add to a step (e.g.,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post_init.tcl</a:t>
            </a:r>
            <a:r>
              <a:rPr lang="en-US" sz="1800" dirty="0"/>
              <a:t>)</a:t>
            </a:r>
          </a:p>
          <a:p>
            <a:r>
              <a:rPr lang="en-US" sz="1800" dirty="0"/>
              <a:t>These plugins are found in the PLUG/INNOVUS directory and are all </a:t>
            </a:r>
            <a:r>
              <a:rPr lang="en-US" sz="1800" dirty="0" err="1"/>
              <a:t>Tcl</a:t>
            </a:r>
            <a:r>
              <a:rPr lang="en-US" sz="1800" dirty="0"/>
              <a:t> files (these files can be located anywhere but included in the PLUG subdirectory for convenience).</a:t>
            </a:r>
          </a:p>
          <a:p>
            <a:r>
              <a:rPr lang="en-US" sz="1800" dirty="0"/>
              <a:t>To use one of these plugins, uncomment them out of 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innovus_config.tcl</a:t>
            </a:r>
            <a:r>
              <a:rPr lang="en-US" sz="1800" dirty="0"/>
              <a:t> file and run your Foundation Flow step</a:t>
            </a:r>
          </a:p>
          <a:p>
            <a:pPr lvl="1"/>
            <a:r>
              <a:rPr lang="en-US" sz="1800" dirty="0"/>
              <a:t>Here’s an example of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post_signoff.tcl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/>
              <a:t>that runs a </a:t>
            </a:r>
            <a:r>
              <a:rPr lang="en-US" sz="1800" dirty="0" err="1"/>
              <a:t>Tcl</a:t>
            </a:r>
            <a:r>
              <a:rPr lang="en-US" sz="1800" dirty="0"/>
              <a:t> file called </a:t>
            </a:r>
            <a:r>
              <a:rPr lang="en-US" sz="1800" dirty="0" err="1"/>
              <a:t>tapeout.tcl</a:t>
            </a:r>
            <a:r>
              <a:rPr lang="en-US" sz="1800" dirty="0"/>
              <a:t> (produces the </a:t>
            </a:r>
            <a:r>
              <a:rPr lang="en-US" sz="1800" dirty="0" err="1"/>
              <a:t>gds</a:t>
            </a:r>
            <a:r>
              <a:rPr lang="en-US" sz="1800" dirty="0"/>
              <a:t> file of your design)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sz="11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D8846-671F-A043-A1C1-6D022DB2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46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804BD5-3C66-474A-E18C-302B930E92FD}"/>
              </a:ext>
            </a:extLst>
          </p:cNvPr>
          <p:cNvSpPr txBox="1"/>
          <p:nvPr/>
        </p:nvSpPr>
        <p:spPr>
          <a:xfrm>
            <a:off x="838200" y="4694977"/>
            <a:ext cx="9525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##################################################################################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                          POST-SIGNOFF PLUG-IN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##################################################################################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This plug-in script is called after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timeDesign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-signoff from the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run_signoff.tcl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flow script.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##################################################################################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source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tapeout.tcl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37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E9F065-9128-EEF5-5632-02F10875F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Post </a:t>
            </a:r>
            <a:r>
              <a:rPr lang="en-US" sz="5400" dirty="0" err="1"/>
              <a:t>Innovus</a:t>
            </a:r>
            <a:r>
              <a:rPr lang="en-US" sz="5400" dirty="0"/>
              <a:t> Runs</a:t>
            </a:r>
          </a:p>
        </p:txBody>
      </p:sp>
      <p:pic>
        <p:nvPicPr>
          <p:cNvPr id="73" name="Picture 72" descr="Computer script on a screen">
            <a:extLst>
              <a:ext uri="{FF2B5EF4-FFF2-40B4-BE49-F238E27FC236}">
                <a16:creationId xmlns:a16="http://schemas.microsoft.com/office/drawing/2014/main" id="{2842A7B4-F1E4-C4DC-1464-7293BC2B3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6" r="4693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Google Shape;71;p15"/>
          <p:cNvSpPr txBox="1"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spcFirstLastPara="1" vert="horz" lIns="121900" tIns="121900" rIns="121900" bIns="121900" rtlCol="0" anchorCtr="0">
            <a:normAutofit/>
          </a:bodyPr>
          <a:lstStyle/>
          <a:p>
            <a:pPr indent="-411480">
              <a:lnSpc>
                <a:spcPct val="90000"/>
              </a:lnSpc>
              <a:buSzPct val="100000"/>
            </a:pPr>
            <a:r>
              <a:rPr lang="en-GB" sz="1800" dirty="0"/>
              <a:t>Any commands run through the </a:t>
            </a:r>
            <a:r>
              <a:rPr lang="en-GB" sz="1800" dirty="0" err="1"/>
              <a:t>pnr</a:t>
            </a:r>
            <a:r>
              <a:rPr lang="en-GB" sz="1800" dirty="0"/>
              <a:t> are in the LOG subdirectory. There is one file that lists the commands (i.e., </a:t>
            </a:r>
            <a:r>
              <a:rPr lang="en-GB" sz="1800" dirty="0" err="1"/>
              <a:t>cmd</a:t>
            </a:r>
            <a:r>
              <a:rPr lang="en-GB" sz="1800" dirty="0"/>
              <a:t>) and the other that lists output from the command or the log files (i.e., .log). Reports are found in the RPT subdirectory.</a:t>
            </a:r>
          </a:p>
          <a:p>
            <a:pPr indent="-411480">
              <a:lnSpc>
                <a:spcPct val="90000"/>
              </a:lnSpc>
              <a:buSzPct val="100000"/>
            </a:pPr>
            <a:r>
              <a:rPr lang="en-GB" sz="1800" dirty="0"/>
              <a:t>To pull up a placed-and-routed design from the route stage</a:t>
            </a:r>
          </a:p>
          <a:p>
            <a:pPr lvl="1" indent="-411480">
              <a:lnSpc>
                <a:spcPct val="90000"/>
              </a:lnSpc>
              <a:buSzPct val="100000"/>
            </a:pPr>
            <a:r>
              <a:rPr lang="en-GB" sz="1800" dirty="0"/>
              <a:t>start </a:t>
            </a:r>
            <a:r>
              <a:rPr lang="en-GB" sz="1800" dirty="0" err="1"/>
              <a:t>innovus</a:t>
            </a:r>
            <a:r>
              <a:rPr lang="en-GB" sz="1800" dirty="0"/>
              <a:t> and type: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restoreDesign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DBS/</a:t>
            </a:r>
            <a:r>
              <a:rPr lang="en-GB" sz="18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route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.enc.dat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mult_seq</a:t>
            </a:r>
            <a:r>
              <a:rPr lang="en-GB" sz="1800" dirty="0"/>
              <a:t>. </a:t>
            </a:r>
          </a:p>
          <a:p>
            <a:pPr lvl="1" indent="-411480">
              <a:lnSpc>
                <a:spcPct val="90000"/>
              </a:lnSpc>
              <a:buSzPct val="100000"/>
            </a:pPr>
            <a:r>
              <a:rPr lang="en-GB" sz="1800" dirty="0"/>
              <a:t>You can restore any step stored from the Foundation Flow if its inside the DBS directory</a:t>
            </a:r>
          </a:p>
          <a:p>
            <a:pPr lvl="1" indent="-411480">
              <a:lnSpc>
                <a:spcPct val="90000"/>
              </a:lnSpc>
              <a:buSzPct val="100000"/>
            </a:pPr>
            <a:r>
              <a:rPr lang="en-GB" sz="1800" dirty="0"/>
              <a:t>It is important that the last argument be the top-level design indicated in the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setup.tcl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/>
              <a:t>file.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7FBF-7A21-4EB3-94FD-E0D02B5C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9387E-6694-3946-4E5B-8ADCAC90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 design utilizes a complex plethora of Electronic Design Automation (EDA) tools.</a:t>
            </a:r>
          </a:p>
          <a:p>
            <a:r>
              <a:rPr lang="en-US" dirty="0"/>
              <a:t>Invariably, something goes wrong with the design flow or one of the EDA tools that may produce warnings that displayed on the screen too fast for a user to see.</a:t>
            </a:r>
          </a:p>
          <a:p>
            <a:r>
              <a:rPr lang="en-US" dirty="0"/>
              <a:t>A very important tip based on experience is to always inspect the log files that each EDA tool generates line by line.</a:t>
            </a:r>
          </a:p>
          <a:p>
            <a:r>
              <a:rPr lang="en-US" dirty="0"/>
              <a:t>Missing one warning or maybe error could lead to disastrous results later.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BD792-D82E-AAFF-ACD4-FE3CD5BC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85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C939D-0E63-8F52-0A78-9E9CCF61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Design Rules Check (DRC)</a:t>
            </a:r>
          </a:p>
        </p:txBody>
      </p:sp>
      <p:pic>
        <p:nvPicPr>
          <p:cNvPr id="6" name="Picture 5" descr="Angled photo of a man holding pencil over a colour catalogue">
            <a:extLst>
              <a:ext uri="{FF2B5EF4-FFF2-40B4-BE49-F238E27FC236}">
                <a16:creationId xmlns:a16="http://schemas.microsoft.com/office/drawing/2014/main" id="{629DA5ED-19B6-4AC2-A61A-6085F283E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13" r="2495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DC7-B57B-5C33-028C-398F3C60F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82219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Design Rules Check is an important part of the process for a SoC design.</a:t>
            </a:r>
          </a:p>
          <a:p>
            <a:pPr>
              <a:lnSpc>
                <a:spcPct val="90000"/>
              </a:lnSpc>
            </a:pPr>
            <a:r>
              <a:rPr lang="en-US" sz="1800" dirty="0" err="1"/>
              <a:t>Innovus</a:t>
            </a:r>
            <a:r>
              <a:rPr lang="en-US" sz="1800" dirty="0"/>
              <a:t> utilizes Pegasus tool with hand-crafted rules for edge/vertices for the SKY130 process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You can run within </a:t>
            </a:r>
            <a:r>
              <a:rPr lang="en-US" sz="1800" dirty="0" err="1"/>
              <a:t>Innovus</a:t>
            </a:r>
            <a:r>
              <a:rPr lang="en-US" sz="1800" dirty="0"/>
              <a:t> by typing:</a:t>
            </a:r>
          </a:p>
          <a:p>
            <a:pPr>
              <a:lnSpc>
                <a:spcPct val="90000"/>
              </a:lnSpc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run_pegasus_drc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sky130_drcRules.pvl -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mapfile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streamOut.map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stream_out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-merge ../sky130_osu_sc_t18/18T_ms/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/*.gds.</a:t>
            </a:r>
          </a:p>
          <a:p>
            <a:pPr>
              <a:lnSpc>
                <a:spcPct val="90000"/>
              </a:lnSpc>
            </a:pPr>
            <a:r>
              <a:rPr lang="en-GB" sz="1800" dirty="0"/>
              <a:t>The merge option is used to merge the standard cell </a:t>
            </a:r>
            <a:r>
              <a:rPr lang="en-GB" sz="1800" dirty="0" err="1"/>
              <a:t>gds</a:t>
            </a:r>
            <a:r>
              <a:rPr lang="en-GB" sz="1800" dirty="0"/>
              <a:t> files with the </a:t>
            </a:r>
            <a:r>
              <a:rPr lang="en-GB" sz="1800" dirty="0" err="1"/>
              <a:t>gds</a:t>
            </a:r>
            <a:r>
              <a:rPr lang="en-GB" sz="1800" dirty="0"/>
              <a:t> of the design.</a:t>
            </a:r>
          </a:p>
          <a:p>
            <a:pPr>
              <a:lnSpc>
                <a:spcPct val="90000"/>
              </a:lnSpc>
            </a:pPr>
            <a:r>
              <a:rPr lang="en-GB" sz="1800" dirty="0"/>
              <a:t>Output</a:t>
            </a:r>
          </a:p>
          <a:p>
            <a:pPr lvl="1">
              <a:lnSpc>
                <a:spcPct val="90000"/>
              </a:lnSpc>
            </a:pPr>
            <a:r>
              <a:rPr lang="en-GB" sz="1800" dirty="0"/>
              <a:t>Log files can be seen the specified run directory. </a:t>
            </a:r>
          </a:p>
          <a:p>
            <a:pPr lvl="1">
              <a:lnSpc>
                <a:spcPct val="90000"/>
              </a:lnSpc>
            </a:pPr>
            <a:r>
              <a:rPr lang="en-GB" sz="1800" dirty="0"/>
              <a:t>Error markers can be seen in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mult_seq.pegasus.ascii</a:t>
            </a:r>
            <a:r>
              <a:rPr lang="en-GB" sz="1800" dirty="0"/>
              <a:t> and the </a:t>
            </a:r>
            <a:r>
              <a:rPr lang="en-GB" sz="1800" dirty="0" err="1"/>
              <a:t>drc</a:t>
            </a:r>
            <a:r>
              <a:rPr lang="en-GB" sz="1800" dirty="0"/>
              <a:t> run summary in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mult_seq.pegasus.sum</a:t>
            </a:r>
            <a:r>
              <a:rPr lang="en-GB" sz="1800" dirty="0"/>
              <a:t>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3446A-C446-9314-778A-E9637CD5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6313668-E756-4AF5-8027-6D071A299BAF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42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ysClr val="windowText" lastClr="000000"/>
                </a:solidFill>
                <a:sym typeface="+mn-ea"/>
              </a:rPr>
              <a:t>Timing Closure </a:t>
            </a:r>
            <a:endParaRPr lang="en-US" altLang="zh-TW" sz="2000" dirty="0"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zh-TW" dirty="0">
                <a:solidFill>
                  <a:sysClr val="windowText" lastClr="000000"/>
                </a:solidFill>
                <a:sym typeface="+mn-ea"/>
              </a:rPr>
              <a:t>Sensitive to interconnect delays.</a:t>
            </a:r>
            <a:endParaRPr lang="en-US" altLang="zh-TW" sz="2000" dirty="0"/>
          </a:p>
          <a:p>
            <a:r>
              <a:rPr lang="en-US" altLang="zh-TW" dirty="0">
                <a:solidFill>
                  <a:sysClr val="windowText" lastClr="000000"/>
                </a:solidFill>
                <a:sym typeface="+mn-ea"/>
              </a:rPr>
              <a:t>Large Capacity</a:t>
            </a:r>
            <a:endParaRPr lang="en-US" altLang="zh-TW" sz="2000" dirty="0"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zh-TW" dirty="0">
                <a:solidFill>
                  <a:sysClr val="windowText" lastClr="000000"/>
                </a:solidFill>
                <a:sym typeface="+mn-ea"/>
              </a:rPr>
              <a:t>Hierarchical design and design reuse.</a:t>
            </a:r>
            <a:endParaRPr lang="en-US" altLang="zh-TW" sz="2000" dirty="0"/>
          </a:p>
          <a:p>
            <a:r>
              <a:rPr lang="en-US" altLang="zh-TW" dirty="0">
                <a:solidFill>
                  <a:sysClr val="windowText" lastClr="000000"/>
                </a:solidFill>
                <a:sym typeface="+mn-ea"/>
              </a:rPr>
              <a:t>Physical Properties</a:t>
            </a:r>
            <a:endParaRPr lang="en-US" altLang="zh-TW" sz="2000" dirty="0"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zh-TW" dirty="0">
                <a:solidFill>
                  <a:sysClr val="windowText" lastClr="000000"/>
                </a:solidFill>
                <a:sym typeface="+mn-ea"/>
              </a:rPr>
              <a:t>Signal integrity </a:t>
            </a:r>
            <a:br>
              <a:rPr lang="en-US" altLang="zh-TW" dirty="0">
                <a:solidFill>
                  <a:sysClr val="windowText" lastClr="000000"/>
                </a:solidFill>
                <a:sym typeface="+mn-ea"/>
              </a:rPr>
            </a:br>
            <a:r>
              <a:rPr lang="en-US" altLang="zh-TW" dirty="0">
                <a:solidFill>
                  <a:sysClr val="windowText" lastClr="000000"/>
                </a:solidFill>
                <a:sym typeface="+mn-ea"/>
              </a:rPr>
              <a:t>(crosstalk, IR drop, power/ground bounce)</a:t>
            </a:r>
            <a:endParaRPr lang="en-US" altLang="zh-TW" sz="2000" dirty="0"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zh-TW" dirty="0">
                <a:solidFill>
                  <a:sysClr val="windowText" lastClr="000000"/>
                </a:solidFill>
                <a:sym typeface="+mn-ea"/>
              </a:rPr>
              <a:t>Design integrity </a:t>
            </a:r>
            <a:br>
              <a:rPr lang="en-US" altLang="zh-TW" dirty="0">
                <a:solidFill>
                  <a:sysClr val="windowText" lastClr="000000"/>
                </a:solidFill>
                <a:sym typeface="+mn-ea"/>
              </a:rPr>
            </a:br>
            <a:r>
              <a:rPr lang="en-US" altLang="zh-TW" dirty="0">
                <a:solidFill>
                  <a:sysClr val="windowText" lastClr="000000"/>
                </a:solidFill>
                <a:sym typeface="+mn-ea"/>
              </a:rPr>
              <a:t>(electron migration, hot electron, wire self-heating)</a:t>
            </a:r>
            <a:endParaRPr lang="en-US" altLang="zh-TW" sz="2000" dirty="0"/>
          </a:p>
          <a:p>
            <a: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zh-TW" dirty="0">
                <a:solidFill>
                  <a:sysClr val="windowText" lastClr="000000"/>
                </a:solidFill>
                <a:sym typeface="+mn-ea"/>
              </a:rPr>
              <a:t>Fabrication integration and demands (LVS, DRC, DFM)</a:t>
            </a:r>
            <a:endParaRPr lang="en-US" altLang="zh-TW" sz="2000" dirty="0"/>
          </a:p>
          <a:p>
            <a:r>
              <a:rPr lang="en-US" dirty="0">
                <a:solidFill>
                  <a:sysClr val="windowText" lastClr="000000"/>
                </a:solidFill>
                <a:sym typeface="+mn-ea"/>
              </a:rPr>
              <a:t>Managing cost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677E7-DBD1-4E75-1BDD-EE7362690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Parasitic Extraction (PeX)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6D74-4396-6759-F74E-100F8DF6D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Parasitic Extraction (PeX) is important in creating information about the resistances and capacitances associated with a design.</a:t>
            </a:r>
          </a:p>
          <a:p>
            <a:pPr>
              <a:lnSpc>
                <a:spcPct val="90000"/>
              </a:lnSpc>
            </a:pPr>
            <a:r>
              <a:rPr lang="en-US" sz="1700"/>
              <a:t>PeX is handled by Quantus and similar to Pegasus can be run through Innovus</a:t>
            </a:r>
          </a:p>
          <a:p>
            <a:pPr>
              <a:lnSpc>
                <a:spcPct val="90000"/>
              </a:lnSpc>
            </a:pPr>
            <a:r>
              <a:rPr lang="en-GB" sz="1700"/>
              <a:t>Edit the setup.tcl to add the qrcTechfile. The qrcTechfile is generated by simulating the ict file provided by the foundry using Techgen.</a:t>
            </a:r>
          </a:p>
          <a:p>
            <a:pPr>
              <a:lnSpc>
                <a:spcPct val="90000"/>
              </a:lnSpc>
            </a:pPr>
            <a:r>
              <a:rPr lang="en-GB" sz="1700"/>
              <a:t>Edit innovus_config.tcl to set the effort level for RC extraction. It is set to medium right now.</a:t>
            </a:r>
          </a:p>
          <a:p>
            <a:pPr>
              <a:lnSpc>
                <a:spcPct val="90000"/>
              </a:lnSpc>
            </a:pPr>
            <a:r>
              <a:rPr lang="en-GB" sz="1700"/>
              <a:t>make</a:t>
            </a:r>
          </a:p>
          <a:p>
            <a:pPr>
              <a:lnSpc>
                <a:spcPct val="90000"/>
              </a:lnSpc>
            </a:pPr>
            <a:r>
              <a:rPr lang="en-GB" sz="1700"/>
              <a:t>Results can be seen in </a:t>
            </a:r>
            <a:r>
              <a:rPr lang="en-GB" sz="1700">
                <a:latin typeface="Courier New" panose="02070309020205020404" pitchFamily="49" charset="0"/>
                <a:cs typeface="Courier New" panose="02070309020205020404" pitchFamily="49" charset="0"/>
              </a:rPr>
              <a:t>rc_typ.spef</a:t>
            </a:r>
            <a:r>
              <a:rPr lang="en-GB" sz="1700"/>
              <a:t> by default.</a:t>
            </a:r>
          </a:p>
          <a:p>
            <a:pPr>
              <a:lnSpc>
                <a:spcPct val="90000"/>
              </a:lnSpc>
            </a:pPr>
            <a:r>
              <a:rPr lang="en-GB" sz="1700"/>
              <a:t>To run extraction from Innovus command prompt and see the output files at a different location: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GB" sz="1700">
                <a:latin typeface="Courier New" panose="02070309020205020404" pitchFamily="49" charset="0"/>
                <a:cs typeface="Courier New" panose="02070309020205020404" pitchFamily="49" charset="0"/>
              </a:rPr>
              <a:t>setExtractRCMode -engine postRoute -effortLevel &lt;specify the effort level&gt;</a:t>
            </a:r>
            <a:r>
              <a:rPr lang="en-GB" sz="1700"/>
              <a:t>  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GB" sz="1700">
                <a:latin typeface="Courier New" panose="02070309020205020404" pitchFamily="49" charset="0"/>
                <a:cs typeface="Courier New" panose="02070309020205020404" pitchFamily="49" charset="0"/>
              </a:rPr>
              <a:t>extractRC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GB" sz="1700">
                <a:latin typeface="Courier New" panose="02070309020205020404" pitchFamily="49" charset="0"/>
                <a:cs typeface="Courier New" panose="02070309020205020404" pitchFamily="49" charset="0"/>
              </a:rPr>
              <a:t>rcOut -spef  SPEF/mult_seq.spef</a:t>
            </a:r>
            <a:r>
              <a:rPr lang="en-GB" sz="1700"/>
              <a:t>  → this stores the spef files in the specified SPEF directory with a file called mult_seq.spef.</a:t>
            </a:r>
          </a:p>
          <a:p>
            <a:pPr>
              <a:lnSpc>
                <a:spcPct val="90000"/>
              </a:lnSpc>
            </a:pPr>
            <a:r>
              <a:rPr lang="en-GB" sz="1700"/>
              <a:t> If no qrcTechfile is specified, RC extraction is done only at effort level ‘low’.</a:t>
            </a:r>
            <a:endParaRPr lang="en-US" sz="17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E54B6-26A4-3395-C9EC-809D629A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6313668-E756-4AF5-8027-6D071A299BAF}" type="slidenum">
              <a:rPr lang="en-US" smtClean="0"/>
              <a:pPr>
                <a:spcAft>
                  <a:spcPts val="600"/>
                </a:spcAft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56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Validating System-on-Chip by Simulation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315200" y="1752600"/>
            <a:ext cx="4197350" cy="4526280"/>
          </a:xfrm>
        </p:spPr>
        <p:txBody>
          <a:bodyPr/>
          <a:lstStyle/>
          <a:p>
            <a:pPr marL="228600" indent="-228600" algn="l" defTabSz="914400">
              <a:lnSpc>
                <a:spcPct val="80000"/>
              </a:lnSpc>
              <a:spcBef>
                <a:spcPts val="1000"/>
              </a:spcBef>
              <a:buFont typeface="Arial" panose="02080604020202020204" pitchFamily="34" charset="0"/>
            </a:pPr>
            <a:r>
              <a:rPr lang="en-US" altLang="ko-KR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Need for both cycle-based and event-driven</a:t>
            </a:r>
            <a:endParaRPr lang="en-US" altLang="ko-KR" sz="1800" dirty="0">
              <a:ea typeface="굴림" panose="020B0600000101010101" pitchFamily="34" charset="-127"/>
            </a:endParaRPr>
          </a:p>
          <a:p>
            <a:pPr marL="685800" lvl="1" indent="-228600" algn="l" defTabSz="914400">
              <a:lnSpc>
                <a:spcPct val="8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ko-KR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asynchronous interfaces</a:t>
            </a:r>
            <a:endParaRPr lang="en-US" altLang="ko-KR" sz="1800" dirty="0">
              <a:ea typeface="굴림" panose="020B0600000101010101" pitchFamily="34" charset="-127"/>
            </a:endParaRPr>
          </a:p>
          <a:p>
            <a:pPr marL="685800" lvl="1" indent="-228600" algn="l" defTabSz="914400">
              <a:lnSpc>
                <a:spcPct val="8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ko-KR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verification of initialization</a:t>
            </a:r>
            <a:endParaRPr lang="en-US" altLang="ko-KR" sz="1800" dirty="0">
              <a:ea typeface="굴림" panose="020B0600000101010101" pitchFamily="34" charset="-127"/>
            </a:endParaRPr>
          </a:p>
          <a:p>
            <a:pPr marL="685800" lvl="1" indent="-228600" algn="l" defTabSz="914400">
              <a:lnSpc>
                <a:spcPct val="8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ko-KR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verification of buses, timing</a:t>
            </a:r>
            <a:endParaRPr lang="en-US" altLang="ko-KR" sz="1800" dirty="0">
              <a:ea typeface="굴림" panose="020B0600000101010101" pitchFamily="34" charset="-127"/>
            </a:endParaRPr>
          </a:p>
          <a:p>
            <a:pPr marL="228600" indent="-228600" algn="l" defTabSz="914400">
              <a:lnSpc>
                <a:spcPct val="80000"/>
              </a:lnSpc>
              <a:spcBef>
                <a:spcPts val="1000"/>
              </a:spcBef>
              <a:buFont typeface="Arial" panose="02080604020202020204" pitchFamily="34" charset="0"/>
            </a:pPr>
            <a:r>
              <a:rPr lang="en-US" altLang="ko-KR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Need for mixed VHDL/Verilog simulators</a:t>
            </a:r>
            <a:endParaRPr lang="en-US" altLang="ko-KR" sz="1800" dirty="0">
              <a:ea typeface="굴림" panose="020B0600000101010101" pitchFamily="34" charset="-127"/>
            </a:endParaRPr>
          </a:p>
          <a:p>
            <a:pPr marL="685800" lvl="1" indent="-228600" algn="l" defTabSz="914400">
              <a:lnSpc>
                <a:spcPct val="8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ko-KR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IP from various vendors</a:t>
            </a:r>
            <a:endParaRPr lang="en-US" altLang="ko-KR" sz="1800" dirty="0">
              <a:ea typeface="굴림" panose="020B0600000101010101" pitchFamily="34" charset="-127"/>
            </a:endParaRPr>
          </a:p>
          <a:p>
            <a:pPr marL="685800" lvl="1" indent="-228600" algn="l" defTabSz="914400">
              <a:lnSpc>
                <a:spcPct val="8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ko-KR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models in different languages</a:t>
            </a:r>
            <a:endParaRPr lang="en-US" altLang="ko-KR" sz="1800" dirty="0">
              <a:ea typeface="굴림" panose="020B0600000101010101" pitchFamily="34" charset="-127"/>
            </a:endParaRPr>
          </a:p>
          <a:p>
            <a:pPr marL="228600" indent="-228600" algn="l" defTabSz="914400">
              <a:lnSpc>
                <a:spcPct val="80000"/>
              </a:lnSpc>
              <a:spcBef>
                <a:spcPts val="1000"/>
              </a:spcBef>
              <a:buFont typeface="Arial" panose="02080604020202020204" pitchFamily="34" charset="0"/>
            </a:pPr>
            <a:r>
              <a:rPr lang="en-US" altLang="ko-KR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S</a:t>
            </a:r>
            <a:r>
              <a:rPr lang="en-US" altLang="zh-TW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o</a:t>
            </a:r>
            <a:r>
              <a:rPr lang="en-US" altLang="ko-KR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C verification not possible by </a:t>
            </a:r>
            <a:br>
              <a:rPr lang="en-US" altLang="zh-TW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</a:br>
            <a:r>
              <a:rPr lang="en-US" altLang="ko-KR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current simulation tools</a:t>
            </a:r>
            <a:endParaRPr lang="en-US" altLang="ko-KR" sz="1800" dirty="0">
              <a:ea typeface="굴림" panose="020B0600000101010101" pitchFamily="34" charset="-127"/>
            </a:endParaRPr>
          </a:p>
          <a:p>
            <a:pPr marL="685800" lvl="1" indent="-228600" algn="l" defTabSz="914400">
              <a:lnSpc>
                <a:spcPct val="80000"/>
              </a:lnSpc>
              <a:spcBef>
                <a:spcPts val="500"/>
              </a:spcBef>
              <a:buFont typeface="Arial" panose="02080604020202020204" pitchFamily="34" charset="0"/>
              <a:buChar char="•"/>
            </a:pPr>
            <a:r>
              <a:rPr lang="en-US" altLang="ko-KR" sz="1800" dirty="0">
                <a:solidFill>
                  <a:sysClr val="windowText" lastClr="000000"/>
                </a:solidFill>
                <a:ea typeface="굴림" panose="020B0600000101010101" pitchFamily="34" charset="-127"/>
                <a:sym typeface="+mn-ea"/>
              </a:rPr>
              <a:t>Growing gap between amount of verification desired and amount that can be done </a:t>
            </a:r>
            <a:endParaRPr lang="en-US" altLang="ko-KR" sz="1800" dirty="0">
              <a:ea typeface="굴림" panose="020B0600000101010101" pitchFamily="34" charset="-127"/>
            </a:endParaRPr>
          </a:p>
          <a:p>
            <a:endParaRPr lang="en-US"/>
          </a:p>
        </p:txBody>
      </p:sp>
      <p:grpSp>
        <p:nvGrpSpPr>
          <p:cNvPr id="24" name="Group 3"/>
          <p:cNvGrpSpPr/>
          <p:nvPr/>
        </p:nvGrpSpPr>
        <p:grpSpPr bwMode="auto">
          <a:xfrm>
            <a:off x="784225" y="1828800"/>
            <a:ext cx="6196293" cy="4208463"/>
            <a:chOff x="299" y="1322"/>
            <a:chExt cx="5301" cy="2806"/>
          </a:xfrm>
        </p:grpSpPr>
        <p:sp>
          <p:nvSpPr>
            <p:cNvPr id="25" name="Line 4"/>
            <p:cNvSpPr>
              <a:spLocks noChangeShapeType="1"/>
            </p:cNvSpPr>
            <p:nvPr/>
          </p:nvSpPr>
          <p:spPr bwMode="auto">
            <a:xfrm>
              <a:off x="299" y="4128"/>
              <a:ext cx="53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5"/>
            <p:cNvSpPr>
              <a:spLocks noChangeShapeType="1"/>
            </p:cNvSpPr>
            <p:nvPr/>
          </p:nvSpPr>
          <p:spPr bwMode="auto">
            <a:xfrm flipV="1">
              <a:off x="299" y="1322"/>
              <a:ext cx="0" cy="28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6"/>
          <p:cNvGrpSpPr/>
          <p:nvPr/>
        </p:nvGrpSpPr>
        <p:grpSpPr bwMode="auto">
          <a:xfrm>
            <a:off x="1314450" y="5940425"/>
            <a:ext cx="869950" cy="517525"/>
            <a:chOff x="858" y="3627"/>
            <a:chExt cx="548" cy="326"/>
          </a:xfrm>
        </p:grpSpPr>
        <p:sp>
          <p:nvSpPr>
            <p:cNvPr id="28" name="Line 7"/>
            <p:cNvSpPr>
              <a:spLocks noChangeShapeType="1"/>
            </p:cNvSpPr>
            <p:nvPr/>
          </p:nvSpPr>
          <p:spPr bwMode="auto">
            <a:xfrm>
              <a:off x="1115" y="3627"/>
              <a:ext cx="0" cy="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8"/>
            <p:cNvSpPr txBox="1">
              <a:spLocks noChangeArrowheads="1"/>
            </p:cNvSpPr>
            <p:nvPr/>
          </p:nvSpPr>
          <p:spPr bwMode="auto">
            <a:xfrm>
              <a:off x="858" y="3665"/>
              <a:ext cx="5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kumimoji="0" lang="en-US" altLang="zh-TW" sz="2400" dirty="0"/>
                <a:t>.001x</a:t>
              </a:r>
            </a:p>
          </p:txBody>
        </p:sp>
      </p:grpSp>
      <p:sp>
        <p:nvSpPr>
          <p:cNvPr id="30" name="Oval 9"/>
          <p:cNvSpPr>
            <a:spLocks noChangeArrowheads="1"/>
          </p:cNvSpPr>
          <p:nvPr/>
        </p:nvSpPr>
        <p:spPr bwMode="auto">
          <a:xfrm>
            <a:off x="1146175" y="5067300"/>
            <a:ext cx="1287463" cy="644525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r>
              <a:rPr kumimoji="0" lang="en-US" altLang="zh-TW" sz="2400" dirty="0"/>
              <a:t>SPICE</a:t>
            </a:r>
          </a:p>
        </p:txBody>
      </p:sp>
      <p:sp>
        <p:nvSpPr>
          <p:cNvPr id="31" name="Oval 10"/>
          <p:cNvSpPr>
            <a:spLocks noChangeArrowheads="1"/>
          </p:cNvSpPr>
          <p:nvPr/>
        </p:nvSpPr>
        <p:spPr bwMode="auto">
          <a:xfrm>
            <a:off x="3050897" y="3068638"/>
            <a:ext cx="1828800" cy="1093787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r>
              <a:rPr kumimoji="0" lang="en-US" altLang="zh-TW" dirty="0"/>
              <a:t>Event-driven</a:t>
            </a:r>
          </a:p>
          <a:p>
            <a:pPr eaLnBrk="0" hangingPunct="0">
              <a:spcBef>
                <a:spcPct val="0"/>
              </a:spcBef>
            </a:pPr>
            <a:r>
              <a:rPr kumimoji="0" lang="en-US" altLang="zh-TW" dirty="0"/>
              <a:t>Simulator</a:t>
            </a:r>
          </a:p>
        </p:txBody>
      </p:sp>
      <p:sp>
        <p:nvSpPr>
          <p:cNvPr id="32" name="Oval 11"/>
          <p:cNvSpPr>
            <a:spLocks noChangeArrowheads="1"/>
          </p:cNvSpPr>
          <p:nvPr/>
        </p:nvSpPr>
        <p:spPr bwMode="auto">
          <a:xfrm>
            <a:off x="4938434" y="2355850"/>
            <a:ext cx="1727200" cy="1033463"/>
          </a:xfrm>
          <a:prstGeom prst="ellipse">
            <a:avLst/>
          </a:prstGeom>
          <a:solidFill>
            <a:srgbClr val="FF9300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r>
              <a:rPr kumimoji="0" lang="en-US" altLang="zh-TW" dirty="0"/>
              <a:t>Cycle-based</a:t>
            </a:r>
          </a:p>
          <a:p>
            <a:pPr eaLnBrk="0" hangingPunct="0">
              <a:spcBef>
                <a:spcPct val="0"/>
              </a:spcBef>
            </a:pPr>
            <a:r>
              <a:rPr kumimoji="0" lang="en-US" altLang="zh-TW" dirty="0"/>
              <a:t>Simulator</a:t>
            </a:r>
          </a:p>
        </p:txBody>
      </p:sp>
      <p:grpSp>
        <p:nvGrpSpPr>
          <p:cNvPr id="33" name="Group 12"/>
          <p:cNvGrpSpPr/>
          <p:nvPr/>
        </p:nvGrpSpPr>
        <p:grpSpPr bwMode="auto">
          <a:xfrm>
            <a:off x="3896534" y="5938838"/>
            <a:ext cx="488950" cy="509587"/>
            <a:chOff x="3601" y="3626"/>
            <a:chExt cx="308" cy="321"/>
          </a:xfrm>
        </p:grpSpPr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3753" y="3626"/>
              <a:ext cx="0" cy="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 Box 14"/>
            <p:cNvSpPr txBox="1">
              <a:spLocks noChangeArrowheads="1"/>
            </p:cNvSpPr>
            <p:nvPr/>
          </p:nvSpPr>
          <p:spPr bwMode="auto">
            <a:xfrm>
              <a:off x="3601" y="3659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kumimoji="0" lang="en-US" altLang="zh-TW" sz="2400" dirty="0"/>
                <a:t>1x</a:t>
              </a:r>
            </a:p>
          </p:txBody>
        </p:sp>
      </p:grpSp>
      <p:grpSp>
        <p:nvGrpSpPr>
          <p:cNvPr id="36" name="Group 15"/>
          <p:cNvGrpSpPr/>
          <p:nvPr/>
        </p:nvGrpSpPr>
        <p:grpSpPr bwMode="auto">
          <a:xfrm>
            <a:off x="5662704" y="5938838"/>
            <a:ext cx="641350" cy="509587"/>
            <a:chOff x="4753" y="3754"/>
            <a:chExt cx="404" cy="321"/>
          </a:xfrm>
        </p:grpSpPr>
        <p:sp>
          <p:nvSpPr>
            <p:cNvPr id="37" name="Line 16"/>
            <p:cNvSpPr>
              <a:spLocks noChangeShapeType="1"/>
            </p:cNvSpPr>
            <p:nvPr/>
          </p:nvSpPr>
          <p:spPr bwMode="auto">
            <a:xfrm>
              <a:off x="4905" y="3754"/>
              <a:ext cx="0" cy="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 Box 17"/>
            <p:cNvSpPr txBox="1">
              <a:spLocks noChangeArrowheads="1"/>
            </p:cNvSpPr>
            <p:nvPr/>
          </p:nvSpPr>
          <p:spPr bwMode="auto">
            <a:xfrm>
              <a:off x="4753" y="3787"/>
              <a:ext cx="4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kumimoji="0" lang="en-US" altLang="zh-TW" sz="2400" dirty="0"/>
                <a:t>10x</a:t>
              </a:r>
            </a:p>
          </p:txBody>
        </p:sp>
      </p:grp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2258734" y="6329232"/>
            <a:ext cx="29017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kumimoji="0" lang="en-US" altLang="zh-TW" sz="2000" dirty="0"/>
              <a:t>Performance and Capacity</a:t>
            </a:r>
          </a:p>
        </p:txBody>
      </p:sp>
      <p:sp>
        <p:nvSpPr>
          <p:cNvPr id="40" name="Text Box 19"/>
          <p:cNvSpPr txBox="1">
            <a:spLocks noChangeArrowheads="1"/>
          </p:cNvSpPr>
          <p:nvPr/>
        </p:nvSpPr>
        <p:spPr bwMode="auto">
          <a:xfrm rot="16200000">
            <a:off x="-232253" y="3507698"/>
            <a:ext cx="13789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kumimoji="0" lang="en-US" altLang="zh-TW" sz="2000" dirty="0"/>
              <a:t>Abstraction</a:t>
            </a:r>
          </a:p>
        </p:txBody>
      </p:sp>
      <p:pic>
        <p:nvPicPr>
          <p:cNvPr id="41" name="Picture 2" descr="59 Slow Turtle Cartoon Pictures Illustrations &amp; Clip Art - iSto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067" y="4114190"/>
            <a:ext cx="820716" cy="80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B58F6-5F70-F8B0-62D0-401A8CA2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synthesis?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79B36-3CA1-346B-5D96-E2722C420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C01274B-26B1-E0F6-C046-12C0F92E26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gray">
          <a:xfrm>
            <a:off x="609600" y="1600201"/>
            <a:ext cx="10972800" cy="1371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0" indent="0" algn="ctr" eaLnBrk="0" hangingPunct="0">
              <a:spcBef>
                <a:spcPct val="50000"/>
              </a:spcBef>
              <a:buNone/>
            </a:pPr>
            <a:r>
              <a:rPr lang="en-US" sz="2300" b="1" dirty="0">
                <a:solidFill>
                  <a:schemeClr val="tx2"/>
                </a:solidFill>
                <a:latin typeface="Arial" charset="0"/>
              </a:rPr>
              <a:t>Synthesis is the </a:t>
            </a:r>
            <a:r>
              <a:rPr lang="en-US" sz="2300" b="1" i="1" dirty="0">
                <a:solidFill>
                  <a:schemeClr val="tx2"/>
                </a:solidFill>
                <a:latin typeface="Arial" charset="0"/>
              </a:rPr>
              <a:t>transformation</a:t>
            </a:r>
            <a:r>
              <a:rPr lang="en-US" sz="2300" b="1" dirty="0">
                <a:solidFill>
                  <a:schemeClr val="tx2"/>
                </a:solidFill>
                <a:latin typeface="Arial" charset="0"/>
              </a:rPr>
              <a:t> of an idea into a manufacturable device to carry out an intended function.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F04DDD4-D75B-1161-28E1-75EAC42F2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5295" y="4030910"/>
            <a:ext cx="1373187" cy="779462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C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28" name="Picture 4" descr="Lightbulb free light bulb clip art pictures clipartix - Cliparting.com">
            <a:extLst>
              <a:ext uri="{FF2B5EF4-FFF2-40B4-BE49-F238E27FC236}">
                <a16:creationId xmlns:a16="http://schemas.microsoft.com/office/drawing/2014/main" id="{FF1930EA-9303-2FF9-6CF9-4029AB46E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429000"/>
            <a:ext cx="1803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phone Clip Art at Clker.com - vector clip art online, royalty free &amp;  public domain">
            <a:extLst>
              <a:ext uri="{FF2B5EF4-FFF2-40B4-BE49-F238E27FC236}">
                <a16:creationId xmlns:a16="http://schemas.microsoft.com/office/drawing/2014/main" id="{D33E467B-5556-AD46-81BD-03A4B8997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302000"/>
            <a:ext cx="13843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52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7A08-E591-D9FC-64D2-875CF6D9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compiler?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2CD1E-A524-3A94-EDCE-C785E3397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hlink"/>
                </a:solidFill>
              </a:rPr>
              <a:t>compiler</a:t>
            </a:r>
            <a:r>
              <a:rPr lang="en-US" dirty="0"/>
              <a:t> is program that translates a </a:t>
            </a:r>
            <a:r>
              <a:rPr lang="en-US" dirty="0">
                <a:solidFill>
                  <a:schemeClr val="hlink"/>
                </a:solidFill>
              </a:rPr>
              <a:t>source</a:t>
            </a:r>
            <a:r>
              <a:rPr lang="en-US" dirty="0"/>
              <a:t> language into an equivalent </a:t>
            </a:r>
            <a:r>
              <a:rPr lang="en-US" dirty="0">
                <a:solidFill>
                  <a:schemeClr val="hlink"/>
                </a:solidFill>
              </a:rPr>
              <a:t>target</a:t>
            </a:r>
            <a:r>
              <a:rPr lang="en-US" dirty="0"/>
              <a:t> language.</a:t>
            </a:r>
          </a:p>
          <a:p>
            <a:r>
              <a:rPr lang="en-US" dirty="0"/>
              <a:t>This really boils our problem down into a nutshell – code to hardware!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1B685-E135-D47A-2EAA-6E90A3144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20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6F82-6885-BDD0-E797-A89D0A7C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Compilers are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4B317-518C-5339-776A-BF1C9A5DC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49530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text file to abstract syntax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lexing</a:t>
            </a:r>
            <a:r>
              <a:rPr lang="en-US" dirty="0"/>
              <a:t>; parsing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abstract syntax to intermediate form (IR)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analysis; optimizations; data layout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IR to machine code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code generation; register allocation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C3828-98FF-EF37-8F50-0A17D6834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6C576E-DE15-6B48-8044-BC9EDFB75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1981200"/>
            <a:ext cx="18288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7EBCEF4-132F-CDEF-2C7F-251B2F684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098" y="2314853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front-end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CA8319-C514-434C-1E65-19E8463E0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3581400"/>
            <a:ext cx="18288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68114159-1388-92B8-82E0-2DE1A48A3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7856" y="3930134"/>
            <a:ext cx="12634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middle-end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5FE94A-44D3-13E5-2F66-E21A78426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5181600"/>
            <a:ext cx="18288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6DDE0163-220E-D756-C207-D6309DDED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9522" y="5492234"/>
            <a:ext cx="10401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C8FECE7C-B748-1D96-281D-38F4FC0832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3048000"/>
            <a:ext cx="0" cy="4572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2" name="Line 13">
            <a:extLst>
              <a:ext uri="{FF2B5EF4-FFF2-40B4-BE49-F238E27FC236}">
                <a16:creationId xmlns:a16="http://schemas.microsoft.com/office/drawing/2014/main" id="{85EC697B-071D-5D2C-818B-B5A77DB388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4648200"/>
            <a:ext cx="0" cy="4572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30417"/>
      </p:ext>
    </p:extLst>
  </p:cSld>
  <p:clrMapOvr>
    <a:masterClrMapping/>
  </p:clrMapOvr>
</p:sld>
</file>

<file path=ppt/theme/theme1.xml><?xml version="1.0" encoding="utf-8"?>
<a:theme xmlns:a="http://schemas.openxmlformats.org/drawingml/2006/main" name="osu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4732</Words>
  <Application>Microsoft Macintosh PowerPoint</Application>
  <PresentationFormat>Widescreen</PresentationFormat>
  <Paragraphs>656</Paragraphs>
  <Slides>50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Courier</vt:lpstr>
      <vt:lpstr>Courier New</vt:lpstr>
      <vt:lpstr>Lucida Sans Unicode</vt:lpstr>
      <vt:lpstr>Wingdings</vt:lpstr>
      <vt:lpstr>osu_template</vt:lpstr>
      <vt:lpstr>VISIO</vt:lpstr>
      <vt:lpstr>Sky130 Usage with Cadence Design System tools</vt:lpstr>
      <vt:lpstr>Outline</vt:lpstr>
      <vt:lpstr>What is SoC?</vt:lpstr>
      <vt:lpstr>SoC Challenges</vt:lpstr>
      <vt:lpstr>Challenges</vt:lpstr>
      <vt:lpstr>Validating System-on-Chip by Simulation</vt:lpstr>
      <vt:lpstr>What is synthesis?</vt:lpstr>
      <vt:lpstr>What is a compiler?</vt:lpstr>
      <vt:lpstr>Compilers are complex</vt:lpstr>
      <vt:lpstr>Problems to address</vt:lpstr>
      <vt:lpstr>Levels of Abstraction</vt:lpstr>
      <vt:lpstr>Synthesis</vt:lpstr>
      <vt:lpstr>HDL Synthesis Guidelines</vt:lpstr>
      <vt:lpstr>RTL Block Synthesis</vt:lpstr>
      <vt:lpstr>Makefile</vt:lpstr>
      <vt:lpstr>PowerPoint Presentation</vt:lpstr>
      <vt:lpstr>PowerPoint Presentation</vt:lpstr>
      <vt:lpstr>PowerPoint Presentation</vt:lpstr>
      <vt:lpstr>Steps to run synthesis on SKY130 using CDS Genus</vt:lpstr>
      <vt:lpstr>Sample Design</vt:lpstr>
      <vt:lpstr>What does PnR do?</vt:lpstr>
      <vt:lpstr>Place and Route (P&amp;R)</vt:lpstr>
      <vt:lpstr>Floorplan Initialization</vt:lpstr>
      <vt:lpstr>Pad Area</vt:lpstr>
      <vt:lpstr>Designers Must Floorplan the Chip before P&amp;R</vt:lpstr>
      <vt:lpstr>Where does the Netlist come from?</vt:lpstr>
      <vt:lpstr>“Layout” vs. “Abstract” Views</vt:lpstr>
      <vt:lpstr>What is Layout Exchange Format (LEF) File?</vt:lpstr>
      <vt:lpstr>OSU SKY130 Standard Cells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Innovus</vt:lpstr>
      <vt:lpstr>Innovus Foundation Flow Structure</vt:lpstr>
      <vt:lpstr>setup.tcl</vt:lpstr>
      <vt:lpstr>Innovus Makefile</vt:lpstr>
      <vt:lpstr>PLUGINS</vt:lpstr>
      <vt:lpstr>Post Innovus Runs</vt:lpstr>
      <vt:lpstr>Important Tip</vt:lpstr>
      <vt:lpstr>Design Rules Check (DRC)</vt:lpstr>
      <vt:lpstr>Parasitic Extraction (PeX)</vt:lpstr>
    </vt:vector>
  </TitlesOfParts>
  <Company>Oklahoma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 and MOS Transistors</dc:title>
  <dc:creator>James E. Stine, Jr.</dc:creator>
  <cp:lastModifiedBy>Stine, James</cp:lastModifiedBy>
  <cp:revision>2167</cp:revision>
  <cp:lastPrinted>2022-08-03T21:30:00Z</cp:lastPrinted>
  <dcterms:created xsi:type="dcterms:W3CDTF">2022-08-03T21:30:00Z</dcterms:created>
  <dcterms:modified xsi:type="dcterms:W3CDTF">2022-08-04T15:29:20Z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1033-11.1.0.11664</vt:lpwstr>
  </property>
</Properties>
</file>